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sldIdLst>
    <p:sldId id="259" r:id="rId2"/>
    <p:sldId id="258" r:id="rId3"/>
    <p:sldId id="333" r:id="rId4"/>
    <p:sldId id="318" r:id="rId5"/>
    <p:sldId id="319" r:id="rId6"/>
    <p:sldId id="320" r:id="rId7"/>
    <p:sldId id="321" r:id="rId8"/>
    <p:sldId id="322" r:id="rId9"/>
    <p:sldId id="323" r:id="rId10"/>
    <p:sldId id="324" r:id="rId11"/>
    <p:sldId id="325" r:id="rId12"/>
    <p:sldId id="326" r:id="rId13"/>
    <p:sldId id="330" r:id="rId14"/>
    <p:sldId id="327" r:id="rId15"/>
    <p:sldId id="328" r:id="rId16"/>
    <p:sldId id="329" r:id="rId17"/>
    <p:sldId id="331" r:id="rId18"/>
    <p:sldId id="332" r:id="rId19"/>
    <p:sldId id="265" r:id="rId20"/>
    <p:sldId id="335" r:id="rId21"/>
    <p:sldId id="334"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408D"/>
    <a:srgbClr val="05A0B4"/>
    <a:srgbClr val="1E1E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8" d="100"/>
          <a:sy n="68" d="100"/>
        </p:scale>
        <p:origin x="13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ilherme Guimarães" userId="ebab17f145958232" providerId="LiveId" clId="{7FB4A571-A4D8-4499-854C-E43B7F8B0102}"/>
    <pc:docChg chg="undo custSel addSld delSld modSld">
      <pc:chgData name="Guilherme Guimarães" userId="ebab17f145958232" providerId="LiveId" clId="{7FB4A571-A4D8-4499-854C-E43B7F8B0102}" dt="2022-06-07T18:13:58.152" v="463" actId="1076"/>
      <pc:docMkLst>
        <pc:docMk/>
      </pc:docMkLst>
      <pc:sldChg chg="addSp delSp modSp mod">
        <pc:chgData name="Guilherme Guimarães" userId="ebab17f145958232" providerId="LiveId" clId="{7FB4A571-A4D8-4499-854C-E43B7F8B0102}" dt="2022-06-07T17:55:52.059" v="363" actId="20577"/>
        <pc:sldMkLst>
          <pc:docMk/>
          <pc:sldMk cId="2449249002" sldId="258"/>
        </pc:sldMkLst>
        <pc:spChg chg="del">
          <ac:chgData name="Guilherme Guimarães" userId="ebab17f145958232" providerId="LiveId" clId="{7FB4A571-A4D8-4499-854C-E43B7F8B0102}" dt="2022-06-06T19:17:34.863" v="51" actId="478"/>
          <ac:spMkLst>
            <pc:docMk/>
            <pc:sldMk cId="2449249002" sldId="258"/>
            <ac:spMk id="4" creationId="{59E60F35-C9F9-C92F-8BB8-76C94C6EDE32}"/>
          </ac:spMkLst>
        </pc:spChg>
        <pc:spChg chg="add mod">
          <ac:chgData name="Guilherme Guimarães" userId="ebab17f145958232" providerId="LiveId" clId="{7FB4A571-A4D8-4499-854C-E43B7F8B0102}" dt="2022-06-07T17:11:43.367" v="341" actId="1076"/>
          <ac:spMkLst>
            <pc:docMk/>
            <pc:sldMk cId="2449249002" sldId="258"/>
            <ac:spMk id="5" creationId="{78F3D201-0820-10FB-9C33-5296AE4FDCD9}"/>
          </ac:spMkLst>
        </pc:spChg>
        <pc:spChg chg="del">
          <ac:chgData name="Guilherme Guimarães" userId="ebab17f145958232" providerId="LiveId" clId="{7FB4A571-A4D8-4499-854C-E43B7F8B0102}" dt="2022-06-06T19:17:33.037" v="50" actId="478"/>
          <ac:spMkLst>
            <pc:docMk/>
            <pc:sldMk cId="2449249002" sldId="258"/>
            <ac:spMk id="5" creationId="{D412781E-89D0-AB8E-078C-25DFCBF31FE4}"/>
          </ac:spMkLst>
        </pc:spChg>
        <pc:spChg chg="del">
          <ac:chgData name="Guilherme Guimarães" userId="ebab17f145958232" providerId="LiveId" clId="{7FB4A571-A4D8-4499-854C-E43B7F8B0102}" dt="2022-06-06T19:17:31.653" v="49" actId="478"/>
          <ac:spMkLst>
            <pc:docMk/>
            <pc:sldMk cId="2449249002" sldId="258"/>
            <ac:spMk id="6" creationId="{E29B4DFF-DC15-2513-5177-A4422A9C4575}"/>
          </ac:spMkLst>
        </pc:spChg>
        <pc:spChg chg="add mod">
          <ac:chgData name="Guilherme Guimarães" userId="ebab17f145958232" providerId="LiveId" clId="{7FB4A571-A4D8-4499-854C-E43B7F8B0102}" dt="2022-06-06T19:18:04.593" v="62" actId="1076"/>
          <ac:spMkLst>
            <pc:docMk/>
            <pc:sldMk cId="2449249002" sldId="258"/>
            <ac:spMk id="7" creationId="{9AA941D8-924E-C288-ABBA-42BEDE14939E}"/>
          </ac:spMkLst>
        </pc:spChg>
        <pc:spChg chg="add mod">
          <ac:chgData name="Guilherme Guimarães" userId="ebab17f145958232" providerId="LiveId" clId="{7FB4A571-A4D8-4499-854C-E43B7F8B0102}" dt="2022-06-07T17:55:52.059" v="363" actId="20577"/>
          <ac:spMkLst>
            <pc:docMk/>
            <pc:sldMk cId="2449249002" sldId="258"/>
            <ac:spMk id="8" creationId="{98E4367E-7106-E879-6053-8EF4C03656B8}"/>
          </ac:spMkLst>
        </pc:spChg>
        <pc:spChg chg="add del mod">
          <ac:chgData name="Guilherme Guimarães" userId="ebab17f145958232" providerId="LiveId" clId="{7FB4A571-A4D8-4499-854C-E43B7F8B0102}" dt="2022-06-07T17:07:15.458" v="236" actId="478"/>
          <ac:spMkLst>
            <pc:docMk/>
            <pc:sldMk cId="2449249002" sldId="258"/>
            <ac:spMk id="9" creationId="{286790A1-05BD-3B21-4600-6DE7027F6CE7}"/>
          </ac:spMkLst>
        </pc:spChg>
      </pc:sldChg>
      <pc:sldChg chg="modSp mod">
        <pc:chgData name="Guilherme Guimarães" userId="ebab17f145958232" providerId="LiveId" clId="{7FB4A571-A4D8-4499-854C-E43B7F8B0102}" dt="2022-06-07T17:13:37.107" v="343" actId="20577"/>
        <pc:sldMkLst>
          <pc:docMk/>
          <pc:sldMk cId="2880166913" sldId="259"/>
        </pc:sldMkLst>
        <pc:spChg chg="mod">
          <ac:chgData name="Guilherme Guimarães" userId="ebab17f145958232" providerId="LiveId" clId="{7FB4A571-A4D8-4499-854C-E43B7F8B0102}" dt="2022-06-06T19:13:52.875" v="46" actId="20577"/>
          <ac:spMkLst>
            <pc:docMk/>
            <pc:sldMk cId="2880166913" sldId="259"/>
            <ac:spMk id="2" creationId="{7EE0EC9C-0CB7-4A38-88DE-EB5277CC9CF1}"/>
          </ac:spMkLst>
        </pc:spChg>
        <pc:spChg chg="mod">
          <ac:chgData name="Guilherme Guimarães" userId="ebab17f145958232" providerId="LiveId" clId="{7FB4A571-A4D8-4499-854C-E43B7F8B0102}" dt="2022-06-07T17:13:37.107" v="343" actId="20577"/>
          <ac:spMkLst>
            <pc:docMk/>
            <pc:sldMk cId="2880166913" sldId="259"/>
            <ac:spMk id="3" creationId="{EF561118-8C88-4695-AD06-08BECA9253C9}"/>
          </ac:spMkLst>
        </pc:spChg>
      </pc:sldChg>
      <pc:sldChg chg="del">
        <pc:chgData name="Guilherme Guimarães" userId="ebab17f145958232" providerId="LiveId" clId="{7FB4A571-A4D8-4499-854C-E43B7F8B0102}" dt="2022-06-06T19:14:06.184" v="47" actId="47"/>
        <pc:sldMkLst>
          <pc:docMk/>
          <pc:sldMk cId="2530834382" sldId="260"/>
        </pc:sldMkLst>
      </pc:sldChg>
      <pc:sldChg chg="del">
        <pc:chgData name="Guilherme Guimarães" userId="ebab17f145958232" providerId="LiveId" clId="{7FB4A571-A4D8-4499-854C-E43B7F8B0102}" dt="2022-06-06T19:14:06.184" v="47" actId="47"/>
        <pc:sldMkLst>
          <pc:docMk/>
          <pc:sldMk cId="525287242" sldId="261"/>
        </pc:sldMkLst>
      </pc:sldChg>
      <pc:sldChg chg="addSp delSp modSp add mod addAnim delAnim">
        <pc:chgData name="Guilherme Guimarães" userId="ebab17f145958232" providerId="LiveId" clId="{7FB4A571-A4D8-4499-854C-E43B7F8B0102}" dt="2022-06-07T18:13:58.152" v="463" actId="1076"/>
        <pc:sldMkLst>
          <pc:docMk/>
          <pc:sldMk cId="3220179844" sldId="265"/>
        </pc:sldMkLst>
        <pc:spChg chg="del">
          <ac:chgData name="Guilherme Guimarães" userId="ebab17f145958232" providerId="LiveId" clId="{7FB4A571-A4D8-4499-854C-E43B7F8B0102}" dt="2022-06-07T18:07:49.312" v="391" actId="478"/>
          <ac:spMkLst>
            <pc:docMk/>
            <pc:sldMk cId="3220179844" sldId="265"/>
            <ac:spMk id="2" creationId="{5697C167-6B75-4C96-BC4E-5C8DA7C89237}"/>
          </ac:spMkLst>
        </pc:spChg>
        <pc:spChg chg="del">
          <ac:chgData name="Guilherme Guimarães" userId="ebab17f145958232" providerId="LiveId" clId="{7FB4A571-A4D8-4499-854C-E43B7F8B0102}" dt="2022-06-07T18:08:12.795" v="394" actId="478"/>
          <ac:spMkLst>
            <pc:docMk/>
            <pc:sldMk cId="3220179844" sldId="265"/>
            <ac:spMk id="5" creationId="{86BFE936-A5BE-4E1C-B8BD-35817DF17C53}"/>
          </ac:spMkLst>
        </pc:spChg>
        <pc:spChg chg="del">
          <ac:chgData name="Guilherme Guimarães" userId="ebab17f145958232" providerId="LiveId" clId="{7FB4A571-A4D8-4499-854C-E43B7F8B0102}" dt="2022-06-07T18:08:46.626" v="395" actId="21"/>
          <ac:spMkLst>
            <pc:docMk/>
            <pc:sldMk cId="3220179844" sldId="265"/>
            <ac:spMk id="6" creationId="{798043E5-51E9-4213-90EF-5E7DE5394C7C}"/>
          </ac:spMkLst>
        </pc:spChg>
        <pc:spChg chg="mod">
          <ac:chgData name="Guilherme Guimarães" userId="ebab17f145958232" providerId="LiveId" clId="{7FB4A571-A4D8-4499-854C-E43B7F8B0102}" dt="2022-06-07T18:13:55.638" v="462" actId="1076"/>
          <ac:spMkLst>
            <pc:docMk/>
            <pc:sldMk cId="3220179844" sldId="265"/>
            <ac:spMk id="7" creationId="{CC0D54E9-EB98-4C83-9F0A-6A1A534182F2}"/>
          </ac:spMkLst>
        </pc:spChg>
        <pc:spChg chg="del">
          <ac:chgData name="Guilherme Guimarães" userId="ebab17f145958232" providerId="LiveId" clId="{7FB4A571-A4D8-4499-854C-E43B7F8B0102}" dt="2022-06-07T18:08:46.626" v="395" actId="21"/>
          <ac:spMkLst>
            <pc:docMk/>
            <pc:sldMk cId="3220179844" sldId="265"/>
            <ac:spMk id="8" creationId="{B61391B7-1BE4-4F32-92D0-632E05BC02EC}"/>
          </ac:spMkLst>
        </pc:spChg>
        <pc:spChg chg="del">
          <ac:chgData name="Guilherme Guimarães" userId="ebab17f145958232" providerId="LiveId" clId="{7FB4A571-A4D8-4499-854C-E43B7F8B0102}" dt="2022-06-07T18:08:46.626" v="395" actId="21"/>
          <ac:spMkLst>
            <pc:docMk/>
            <pc:sldMk cId="3220179844" sldId="265"/>
            <ac:spMk id="9" creationId="{724FC1C2-4DED-4353-9D9D-06EB112B70A8}"/>
          </ac:spMkLst>
        </pc:spChg>
        <pc:spChg chg="mod">
          <ac:chgData name="Guilherme Guimarães" userId="ebab17f145958232" providerId="LiveId" clId="{7FB4A571-A4D8-4499-854C-E43B7F8B0102}" dt="2022-06-07T18:13:51.401" v="461" actId="1076"/>
          <ac:spMkLst>
            <pc:docMk/>
            <pc:sldMk cId="3220179844" sldId="265"/>
            <ac:spMk id="10" creationId="{21BF5A57-BBAB-4F70-926D-D4BCD7777B12}"/>
          </ac:spMkLst>
        </pc:spChg>
        <pc:spChg chg="mod">
          <ac:chgData name="Guilherme Guimarães" userId="ebab17f145958232" providerId="LiveId" clId="{7FB4A571-A4D8-4499-854C-E43B7F8B0102}" dt="2022-06-07T18:13:58.152" v="463" actId="1076"/>
          <ac:spMkLst>
            <pc:docMk/>
            <pc:sldMk cId="3220179844" sldId="265"/>
            <ac:spMk id="11" creationId="{C1CA2BFE-1E8C-4568-841E-49A5B09482EC}"/>
          </ac:spMkLst>
        </pc:spChg>
        <pc:spChg chg="mod">
          <ac:chgData name="Guilherme Guimarães" userId="ebab17f145958232" providerId="LiveId" clId="{7FB4A571-A4D8-4499-854C-E43B7F8B0102}" dt="2022-06-07T18:11:45.277" v="438" actId="14100"/>
          <ac:spMkLst>
            <pc:docMk/>
            <pc:sldMk cId="3220179844" sldId="265"/>
            <ac:spMk id="13" creationId="{D3B866CF-F968-4494-BDD6-233B811B589D}"/>
          </ac:spMkLst>
        </pc:spChg>
        <pc:spChg chg="del">
          <ac:chgData name="Guilherme Guimarães" userId="ebab17f145958232" providerId="LiveId" clId="{7FB4A571-A4D8-4499-854C-E43B7F8B0102}" dt="2022-06-07T18:08:46.626" v="395" actId="21"/>
          <ac:spMkLst>
            <pc:docMk/>
            <pc:sldMk cId="3220179844" sldId="265"/>
            <ac:spMk id="14" creationId="{43A3D287-F6DD-49F1-B551-9BDA72C123E9}"/>
          </ac:spMkLst>
        </pc:spChg>
        <pc:spChg chg="del mod">
          <ac:chgData name="Guilherme Guimarães" userId="ebab17f145958232" providerId="LiveId" clId="{7FB4A571-A4D8-4499-854C-E43B7F8B0102}" dt="2022-06-07T18:13:20.090" v="456" actId="21"/>
          <ac:spMkLst>
            <pc:docMk/>
            <pc:sldMk cId="3220179844" sldId="265"/>
            <ac:spMk id="15" creationId="{AC863B5C-34EB-42EF-A5E8-68A6D959DDF2}"/>
          </ac:spMkLst>
        </pc:spChg>
        <pc:spChg chg="add mod">
          <ac:chgData name="Guilherme Guimarães" userId="ebab17f145958232" providerId="LiveId" clId="{7FB4A571-A4D8-4499-854C-E43B7F8B0102}" dt="2022-06-07T18:08:03.608" v="393" actId="1076"/>
          <ac:spMkLst>
            <pc:docMk/>
            <pc:sldMk cId="3220179844" sldId="265"/>
            <ac:spMk id="16" creationId="{5DC5DEEE-EFC5-C075-1CAB-6D38B478E8A2}"/>
          </ac:spMkLst>
        </pc:spChg>
      </pc:sldChg>
      <pc:sldChg chg="add del">
        <pc:chgData name="Guilherme Guimarães" userId="ebab17f145958232" providerId="LiveId" clId="{7FB4A571-A4D8-4499-854C-E43B7F8B0102}" dt="2022-06-06T19:18:42.222" v="66" actId="47"/>
        <pc:sldMkLst>
          <pc:docMk/>
          <pc:sldMk cId="437992246" sldId="290"/>
        </pc:sldMkLst>
      </pc:sldChg>
      <pc:sldChg chg="add del">
        <pc:chgData name="Guilherme Guimarães" userId="ebab17f145958232" providerId="LiveId" clId="{7FB4A571-A4D8-4499-854C-E43B7F8B0102}" dt="2022-06-06T19:19:42.618" v="88" actId="47"/>
        <pc:sldMkLst>
          <pc:docMk/>
          <pc:sldMk cId="4096975262" sldId="291"/>
        </pc:sldMkLst>
      </pc:sldChg>
      <pc:sldChg chg="add del">
        <pc:chgData name="Guilherme Guimarães" userId="ebab17f145958232" providerId="LiveId" clId="{7FB4A571-A4D8-4499-854C-E43B7F8B0102}" dt="2022-06-06T19:21:30.471" v="109" actId="47"/>
        <pc:sldMkLst>
          <pc:docMk/>
          <pc:sldMk cId="2881471443" sldId="292"/>
        </pc:sldMkLst>
      </pc:sldChg>
      <pc:sldChg chg="add del">
        <pc:chgData name="Guilherme Guimarães" userId="ebab17f145958232" providerId="LiveId" clId="{7FB4A571-A4D8-4499-854C-E43B7F8B0102}" dt="2022-06-06T19:24:47.701" v="163" actId="47"/>
        <pc:sldMkLst>
          <pc:docMk/>
          <pc:sldMk cId="704108107" sldId="294"/>
        </pc:sldMkLst>
      </pc:sldChg>
      <pc:sldChg chg="add del">
        <pc:chgData name="Guilherme Guimarães" userId="ebab17f145958232" providerId="LiveId" clId="{7FB4A571-A4D8-4499-854C-E43B7F8B0102}" dt="2022-06-06T19:25:40.870" v="179" actId="47"/>
        <pc:sldMkLst>
          <pc:docMk/>
          <pc:sldMk cId="447621449" sldId="295"/>
        </pc:sldMkLst>
      </pc:sldChg>
      <pc:sldChg chg="add del">
        <pc:chgData name="Guilherme Guimarães" userId="ebab17f145958232" providerId="LiveId" clId="{7FB4A571-A4D8-4499-854C-E43B7F8B0102}" dt="2022-06-06T19:27:51.851" v="213" actId="47"/>
        <pc:sldMkLst>
          <pc:docMk/>
          <pc:sldMk cId="4122352978" sldId="296"/>
        </pc:sldMkLst>
      </pc:sldChg>
      <pc:sldChg chg="add del">
        <pc:chgData name="Guilherme Guimarães" userId="ebab17f145958232" providerId="LiveId" clId="{7FB4A571-A4D8-4499-854C-E43B7F8B0102}" dt="2022-06-06T19:28:47.018" v="223" actId="47"/>
        <pc:sldMkLst>
          <pc:docMk/>
          <pc:sldMk cId="1232552059" sldId="298"/>
        </pc:sldMkLst>
      </pc:sldChg>
      <pc:sldChg chg="add del">
        <pc:chgData name="Guilherme Guimarães" userId="ebab17f145958232" providerId="LiveId" clId="{7FB4A571-A4D8-4499-854C-E43B7F8B0102}" dt="2022-06-06T19:20:45.081" v="97" actId="47"/>
        <pc:sldMkLst>
          <pc:docMk/>
          <pc:sldMk cId="2380422685" sldId="311"/>
        </pc:sldMkLst>
      </pc:sldChg>
      <pc:sldChg chg="add del">
        <pc:chgData name="Guilherme Guimarães" userId="ebab17f145958232" providerId="LiveId" clId="{7FB4A571-A4D8-4499-854C-E43B7F8B0102}" dt="2022-06-06T19:24:26.212" v="154" actId="47"/>
        <pc:sldMkLst>
          <pc:docMk/>
          <pc:sldMk cId="4208833993" sldId="313"/>
        </pc:sldMkLst>
      </pc:sldChg>
      <pc:sldChg chg="modSp add del mod">
        <pc:chgData name="Guilherme Guimarães" userId="ebab17f145958232" providerId="LiveId" clId="{7FB4A571-A4D8-4499-854C-E43B7F8B0102}" dt="2022-06-06T19:22:41.100" v="128" actId="47"/>
        <pc:sldMkLst>
          <pc:docMk/>
          <pc:sldMk cId="3672501266" sldId="314"/>
        </pc:sldMkLst>
        <pc:spChg chg="mod">
          <ac:chgData name="Guilherme Guimarães" userId="ebab17f145958232" providerId="LiveId" clId="{7FB4A571-A4D8-4499-854C-E43B7F8B0102}" dt="2022-06-06T19:21:35.895" v="113" actId="20577"/>
          <ac:spMkLst>
            <pc:docMk/>
            <pc:sldMk cId="3672501266" sldId="314"/>
            <ac:spMk id="2" creationId="{D98B8CD1-64BF-45F4-B48B-ED1834FB807D}"/>
          </ac:spMkLst>
        </pc:spChg>
      </pc:sldChg>
      <pc:sldChg chg="add del">
        <pc:chgData name="Guilherme Guimarães" userId="ebab17f145958232" providerId="LiveId" clId="{7FB4A571-A4D8-4499-854C-E43B7F8B0102}" dt="2022-06-06T19:23:36.476" v="141" actId="47"/>
        <pc:sldMkLst>
          <pc:docMk/>
          <pc:sldMk cId="499485203" sldId="315"/>
        </pc:sldMkLst>
      </pc:sldChg>
      <pc:sldChg chg="add del">
        <pc:chgData name="Guilherme Guimarães" userId="ebab17f145958232" providerId="LiveId" clId="{7FB4A571-A4D8-4499-854C-E43B7F8B0102}" dt="2022-06-06T19:26:25.353" v="192" actId="47"/>
        <pc:sldMkLst>
          <pc:docMk/>
          <pc:sldMk cId="3154685643" sldId="316"/>
        </pc:sldMkLst>
      </pc:sldChg>
      <pc:sldChg chg="add del">
        <pc:chgData name="Guilherme Guimarães" userId="ebab17f145958232" providerId="LiveId" clId="{7FB4A571-A4D8-4499-854C-E43B7F8B0102}" dt="2022-06-06T19:27:01.590" v="203" actId="47"/>
        <pc:sldMkLst>
          <pc:docMk/>
          <pc:sldMk cId="1411439402" sldId="317"/>
        </pc:sldMkLst>
      </pc:sldChg>
      <pc:sldChg chg="addSp modSp add mod">
        <pc:chgData name="Guilherme Guimarães" userId="ebab17f145958232" providerId="LiveId" clId="{7FB4A571-A4D8-4499-854C-E43B7F8B0102}" dt="2022-06-06T19:19:34.090" v="87" actId="13822"/>
        <pc:sldMkLst>
          <pc:docMk/>
          <pc:sldMk cId="1281969206" sldId="318"/>
        </pc:sldMkLst>
        <pc:spChg chg="add mod">
          <ac:chgData name="Guilherme Guimarães" userId="ebab17f145958232" providerId="LiveId" clId="{7FB4A571-A4D8-4499-854C-E43B7F8B0102}" dt="2022-06-06T19:19:08.517" v="73" actId="1076"/>
          <ac:spMkLst>
            <pc:docMk/>
            <pc:sldMk cId="1281969206" sldId="318"/>
            <ac:spMk id="2" creationId="{9468475F-2850-716E-CF31-5A11D8986EE7}"/>
          </ac:spMkLst>
        </pc:spChg>
        <pc:spChg chg="add mod">
          <ac:chgData name="Guilherme Guimarães" userId="ebab17f145958232" providerId="LiveId" clId="{7FB4A571-A4D8-4499-854C-E43B7F8B0102}" dt="2022-06-06T19:19:23.906" v="84" actId="20577"/>
          <ac:spMkLst>
            <pc:docMk/>
            <pc:sldMk cId="1281969206" sldId="318"/>
            <ac:spMk id="3" creationId="{75389CEC-0AED-BE2D-0680-481C234B3196}"/>
          </ac:spMkLst>
        </pc:spChg>
        <pc:spChg chg="add mod">
          <ac:chgData name="Guilherme Guimarães" userId="ebab17f145958232" providerId="LiveId" clId="{7FB4A571-A4D8-4499-854C-E43B7F8B0102}" dt="2022-06-06T19:19:34.090" v="87" actId="13822"/>
          <ac:spMkLst>
            <pc:docMk/>
            <pc:sldMk cId="1281969206" sldId="318"/>
            <ac:spMk id="4" creationId="{F17A0DB0-0FB1-C76E-853D-01A7D3F85359}"/>
          </ac:spMkLst>
        </pc:spChg>
        <pc:spChg chg="add mod">
          <ac:chgData name="Guilherme Guimarães" userId="ebab17f145958232" providerId="LiveId" clId="{7FB4A571-A4D8-4499-854C-E43B7F8B0102}" dt="2022-06-06T19:19:34.090" v="87" actId="13822"/>
          <ac:spMkLst>
            <pc:docMk/>
            <pc:sldMk cId="1281969206" sldId="318"/>
            <ac:spMk id="5" creationId="{AAE75344-BA36-AEEE-5806-E5E48134CA8E}"/>
          </ac:spMkLst>
        </pc:spChg>
        <pc:spChg chg="add mod">
          <ac:chgData name="Guilherme Guimarães" userId="ebab17f145958232" providerId="LiveId" clId="{7FB4A571-A4D8-4499-854C-E43B7F8B0102}" dt="2022-06-06T19:19:34.090" v="87" actId="13822"/>
          <ac:spMkLst>
            <pc:docMk/>
            <pc:sldMk cId="1281969206" sldId="318"/>
            <ac:spMk id="6" creationId="{B84593C6-7181-42FB-5A51-42129D51D8EF}"/>
          </ac:spMkLst>
        </pc:spChg>
      </pc:sldChg>
      <pc:sldChg chg="addSp modSp add mod">
        <pc:chgData name="Guilherme Guimarães" userId="ebab17f145958232" providerId="LiveId" clId="{7FB4A571-A4D8-4499-854C-E43B7F8B0102}" dt="2022-06-06T19:20:10.109" v="96" actId="1076"/>
        <pc:sldMkLst>
          <pc:docMk/>
          <pc:sldMk cId="247130650" sldId="319"/>
        </pc:sldMkLst>
        <pc:spChg chg="add mod">
          <ac:chgData name="Guilherme Guimarães" userId="ebab17f145958232" providerId="LiveId" clId="{7FB4A571-A4D8-4499-854C-E43B7F8B0102}" dt="2022-06-06T19:20:07.299" v="95" actId="1076"/>
          <ac:spMkLst>
            <pc:docMk/>
            <pc:sldMk cId="247130650" sldId="319"/>
            <ac:spMk id="2" creationId="{01F6D116-73D3-F42C-EB56-B5F4DF479694}"/>
          </ac:spMkLst>
        </pc:spChg>
        <pc:spChg chg="add mod">
          <ac:chgData name="Guilherme Guimarães" userId="ebab17f145958232" providerId="LiveId" clId="{7FB4A571-A4D8-4499-854C-E43B7F8B0102}" dt="2022-06-06T19:19:59.248" v="90" actId="255"/>
          <ac:spMkLst>
            <pc:docMk/>
            <pc:sldMk cId="247130650" sldId="319"/>
            <ac:spMk id="3" creationId="{5B5F5BB5-B8A1-D103-D15D-1B70CB4ACC97}"/>
          </ac:spMkLst>
        </pc:spChg>
        <pc:spChg chg="add mod">
          <ac:chgData name="Guilherme Guimarães" userId="ebab17f145958232" providerId="LiveId" clId="{7FB4A571-A4D8-4499-854C-E43B7F8B0102}" dt="2022-06-06T19:20:10.109" v="96" actId="1076"/>
          <ac:spMkLst>
            <pc:docMk/>
            <pc:sldMk cId="247130650" sldId="319"/>
            <ac:spMk id="4" creationId="{C4E90606-196E-943E-85AD-1D65C24A2D45}"/>
          </ac:spMkLst>
        </pc:spChg>
      </pc:sldChg>
      <pc:sldChg chg="addSp modSp add mod">
        <pc:chgData name="Guilherme Guimarães" userId="ebab17f145958232" providerId="LiveId" clId="{7FB4A571-A4D8-4499-854C-E43B7F8B0102}" dt="2022-06-07T17:08:20.485" v="256" actId="20577"/>
        <pc:sldMkLst>
          <pc:docMk/>
          <pc:sldMk cId="2640897068" sldId="320"/>
        </pc:sldMkLst>
        <pc:spChg chg="add mod">
          <ac:chgData name="Guilherme Guimarães" userId="ebab17f145958232" providerId="LiveId" clId="{7FB4A571-A4D8-4499-854C-E43B7F8B0102}" dt="2022-06-06T19:21:12.963" v="104" actId="1076"/>
          <ac:spMkLst>
            <pc:docMk/>
            <pc:sldMk cId="2640897068" sldId="320"/>
            <ac:spMk id="2" creationId="{3ABE3180-74A2-7952-0FCF-DB5AE54858B0}"/>
          </ac:spMkLst>
        </pc:spChg>
        <pc:spChg chg="add mod">
          <ac:chgData name="Guilherme Guimarães" userId="ebab17f145958232" providerId="LiveId" clId="{7FB4A571-A4D8-4499-854C-E43B7F8B0102}" dt="2022-06-07T17:08:20.485" v="256" actId="20577"/>
          <ac:spMkLst>
            <pc:docMk/>
            <pc:sldMk cId="2640897068" sldId="320"/>
            <ac:spMk id="3" creationId="{B48BC147-FD35-45F0-4067-D1F4081A7BCC}"/>
          </ac:spMkLst>
        </pc:spChg>
      </pc:sldChg>
      <pc:sldChg chg="del">
        <pc:chgData name="Guilherme Guimarães" userId="ebab17f145958232" providerId="LiveId" clId="{7FB4A571-A4D8-4499-854C-E43B7F8B0102}" dt="2022-06-06T19:14:06.184" v="47" actId="47"/>
        <pc:sldMkLst>
          <pc:docMk/>
          <pc:sldMk cId="569195266" sldId="321"/>
        </pc:sldMkLst>
      </pc:sldChg>
      <pc:sldChg chg="addSp delSp modSp add mod">
        <pc:chgData name="Guilherme Guimarães" userId="ebab17f145958232" providerId="LiveId" clId="{7FB4A571-A4D8-4499-854C-E43B7F8B0102}" dt="2022-06-07T17:18:09.874" v="344" actId="21"/>
        <pc:sldMkLst>
          <pc:docMk/>
          <pc:sldMk cId="1905178759" sldId="321"/>
        </pc:sldMkLst>
        <pc:spChg chg="add mod">
          <ac:chgData name="Guilherme Guimarães" userId="ebab17f145958232" providerId="LiveId" clId="{7FB4A571-A4D8-4499-854C-E43B7F8B0102}" dt="2022-06-06T19:22:00.333" v="118" actId="1076"/>
          <ac:spMkLst>
            <pc:docMk/>
            <pc:sldMk cId="1905178759" sldId="321"/>
            <ac:spMk id="2" creationId="{FA118DD0-7894-099E-91FA-AB4FA1EDDEB1}"/>
          </ac:spMkLst>
        </pc:spChg>
        <pc:spChg chg="add mod">
          <ac:chgData name="Guilherme Guimarães" userId="ebab17f145958232" providerId="LiveId" clId="{7FB4A571-A4D8-4499-854C-E43B7F8B0102}" dt="2022-06-07T17:18:09.874" v="344" actId="21"/>
          <ac:spMkLst>
            <pc:docMk/>
            <pc:sldMk cId="1905178759" sldId="321"/>
            <ac:spMk id="3" creationId="{D9E6590B-D229-1ABD-A85F-D8A8E26CB5C8}"/>
          </ac:spMkLst>
        </pc:spChg>
        <pc:spChg chg="add del mod">
          <ac:chgData name="Guilherme Guimarães" userId="ebab17f145958232" providerId="LiveId" clId="{7FB4A571-A4D8-4499-854C-E43B7F8B0102}" dt="2022-06-06T19:22:18.146" v="121" actId="21"/>
          <ac:spMkLst>
            <pc:docMk/>
            <pc:sldMk cId="1905178759" sldId="321"/>
            <ac:spMk id="4" creationId="{BFB53EC9-471A-9B86-6B0B-6319025BEED3}"/>
          </ac:spMkLst>
        </pc:spChg>
      </pc:sldChg>
      <pc:sldChg chg="del">
        <pc:chgData name="Guilherme Guimarães" userId="ebab17f145958232" providerId="LiveId" clId="{7FB4A571-A4D8-4499-854C-E43B7F8B0102}" dt="2022-06-06T19:14:06.184" v="47" actId="47"/>
        <pc:sldMkLst>
          <pc:docMk/>
          <pc:sldMk cId="184605295" sldId="322"/>
        </pc:sldMkLst>
      </pc:sldChg>
      <pc:sldChg chg="addSp modSp add mod">
        <pc:chgData name="Guilherme Guimarães" userId="ebab17f145958232" providerId="LiveId" clId="{7FB4A571-A4D8-4499-854C-E43B7F8B0102}" dt="2022-06-07T17:18:45.207" v="351" actId="1076"/>
        <pc:sldMkLst>
          <pc:docMk/>
          <pc:sldMk cId="2656542784" sldId="322"/>
        </pc:sldMkLst>
        <pc:spChg chg="add mod">
          <ac:chgData name="Guilherme Guimarães" userId="ebab17f145958232" providerId="LiveId" clId="{7FB4A571-A4D8-4499-854C-E43B7F8B0102}" dt="2022-06-07T17:18:45.207" v="351" actId="1076"/>
          <ac:spMkLst>
            <pc:docMk/>
            <pc:sldMk cId="2656542784" sldId="322"/>
            <ac:spMk id="2" creationId="{427D0CC3-F7BF-62E5-987F-16AC5B234010}"/>
          </ac:spMkLst>
        </pc:spChg>
        <pc:spChg chg="add mod">
          <ac:chgData name="Guilherme Guimarães" userId="ebab17f145958232" providerId="LiveId" clId="{7FB4A571-A4D8-4499-854C-E43B7F8B0102}" dt="2022-06-07T17:18:38.830" v="350" actId="13900"/>
          <ac:spMkLst>
            <pc:docMk/>
            <pc:sldMk cId="2656542784" sldId="322"/>
            <ac:spMk id="3" creationId="{0177F5E4-CEB0-286B-5641-0E3514F8DD7E}"/>
          </ac:spMkLst>
        </pc:spChg>
      </pc:sldChg>
      <pc:sldChg chg="del">
        <pc:chgData name="Guilherme Guimarães" userId="ebab17f145958232" providerId="LiveId" clId="{7FB4A571-A4D8-4499-854C-E43B7F8B0102}" dt="2022-06-06T19:14:06.184" v="47" actId="47"/>
        <pc:sldMkLst>
          <pc:docMk/>
          <pc:sldMk cId="2558521826" sldId="323"/>
        </pc:sldMkLst>
      </pc:sldChg>
      <pc:sldChg chg="addSp modSp add mod">
        <pc:chgData name="Guilherme Guimarães" userId="ebab17f145958232" providerId="LiveId" clId="{7FB4A571-A4D8-4499-854C-E43B7F8B0102}" dt="2022-06-06T19:23:25.005" v="140" actId="1076"/>
        <pc:sldMkLst>
          <pc:docMk/>
          <pc:sldMk cId="3009005980" sldId="323"/>
        </pc:sldMkLst>
        <pc:spChg chg="add mod">
          <ac:chgData name="Guilherme Guimarães" userId="ebab17f145958232" providerId="LiveId" clId="{7FB4A571-A4D8-4499-854C-E43B7F8B0102}" dt="2022-06-06T19:23:13.357" v="137" actId="1076"/>
          <ac:spMkLst>
            <pc:docMk/>
            <pc:sldMk cId="3009005980" sldId="323"/>
            <ac:spMk id="2" creationId="{17406DC0-D5B0-BE5C-A9B3-C52D90D6996D}"/>
          </ac:spMkLst>
        </pc:spChg>
        <pc:spChg chg="add mod">
          <ac:chgData name="Guilherme Guimarães" userId="ebab17f145958232" providerId="LiveId" clId="{7FB4A571-A4D8-4499-854C-E43B7F8B0102}" dt="2022-06-06T19:23:21.457" v="139" actId="1076"/>
          <ac:spMkLst>
            <pc:docMk/>
            <pc:sldMk cId="3009005980" sldId="323"/>
            <ac:spMk id="3" creationId="{A10AAB3A-E80A-9750-6D86-37E4CEC78BFC}"/>
          </ac:spMkLst>
        </pc:spChg>
        <pc:spChg chg="add mod">
          <ac:chgData name="Guilherme Guimarães" userId="ebab17f145958232" providerId="LiveId" clId="{7FB4A571-A4D8-4499-854C-E43B7F8B0102}" dt="2022-06-06T19:23:25.005" v="140" actId="1076"/>
          <ac:spMkLst>
            <pc:docMk/>
            <pc:sldMk cId="3009005980" sldId="323"/>
            <ac:spMk id="4" creationId="{A457DF59-DCB6-D6DA-36DB-00062BA86914}"/>
          </ac:spMkLst>
        </pc:spChg>
      </pc:sldChg>
      <pc:sldChg chg="del">
        <pc:chgData name="Guilherme Guimarães" userId="ebab17f145958232" providerId="LiveId" clId="{7FB4A571-A4D8-4499-854C-E43B7F8B0102}" dt="2022-06-06T19:14:06.184" v="47" actId="47"/>
        <pc:sldMkLst>
          <pc:docMk/>
          <pc:sldMk cId="33522767" sldId="324"/>
        </pc:sldMkLst>
      </pc:sldChg>
      <pc:sldChg chg="addSp modSp add mod">
        <pc:chgData name="Guilherme Guimarães" userId="ebab17f145958232" providerId="LiveId" clId="{7FB4A571-A4D8-4499-854C-E43B7F8B0102}" dt="2022-06-06T19:24:23.122" v="153" actId="1076"/>
        <pc:sldMkLst>
          <pc:docMk/>
          <pc:sldMk cId="3637057648" sldId="324"/>
        </pc:sldMkLst>
        <pc:spChg chg="add mod">
          <ac:chgData name="Guilherme Guimarães" userId="ebab17f145958232" providerId="LiveId" clId="{7FB4A571-A4D8-4499-854C-E43B7F8B0102}" dt="2022-06-06T19:24:03.099" v="150" actId="1076"/>
          <ac:spMkLst>
            <pc:docMk/>
            <pc:sldMk cId="3637057648" sldId="324"/>
            <ac:spMk id="2" creationId="{7E831AA1-B85A-5B18-56F0-9F5F9493C959}"/>
          </ac:spMkLst>
        </pc:spChg>
        <pc:spChg chg="add mod">
          <ac:chgData name="Guilherme Guimarães" userId="ebab17f145958232" providerId="LiveId" clId="{7FB4A571-A4D8-4499-854C-E43B7F8B0102}" dt="2022-06-06T19:24:09.629" v="151" actId="1076"/>
          <ac:spMkLst>
            <pc:docMk/>
            <pc:sldMk cId="3637057648" sldId="324"/>
            <ac:spMk id="3" creationId="{C8C701D7-7668-4C6F-38AF-C7C6C8FC104B}"/>
          </ac:spMkLst>
        </pc:spChg>
        <pc:graphicFrameChg chg="add mod">
          <ac:chgData name="Guilherme Guimarães" userId="ebab17f145958232" providerId="LiveId" clId="{7FB4A571-A4D8-4499-854C-E43B7F8B0102}" dt="2022-06-06T19:24:23.122" v="153" actId="1076"/>
          <ac:graphicFrameMkLst>
            <pc:docMk/>
            <pc:sldMk cId="3637057648" sldId="324"/>
            <ac:graphicFrameMk id="4" creationId="{32FF4DFA-75F5-20F7-56F8-D6C6C11E42DC}"/>
          </ac:graphicFrameMkLst>
        </pc:graphicFrameChg>
      </pc:sldChg>
      <pc:sldChg chg="del">
        <pc:chgData name="Guilherme Guimarães" userId="ebab17f145958232" providerId="LiveId" clId="{7FB4A571-A4D8-4499-854C-E43B7F8B0102}" dt="2022-06-06T19:14:06.184" v="47" actId="47"/>
        <pc:sldMkLst>
          <pc:docMk/>
          <pc:sldMk cId="1535312963" sldId="325"/>
        </pc:sldMkLst>
      </pc:sldChg>
      <pc:sldChg chg="addSp modSp add mod">
        <pc:chgData name="Guilherme Guimarães" userId="ebab17f145958232" providerId="LiveId" clId="{7FB4A571-A4D8-4499-854C-E43B7F8B0102}" dt="2022-06-07T17:09:00.676" v="260" actId="20577"/>
        <pc:sldMkLst>
          <pc:docMk/>
          <pc:sldMk cId="4010563577" sldId="325"/>
        </pc:sldMkLst>
        <pc:spChg chg="add mod">
          <ac:chgData name="Guilherme Guimarães" userId="ebab17f145958232" providerId="LiveId" clId="{7FB4A571-A4D8-4499-854C-E43B7F8B0102}" dt="2022-06-06T19:24:40.313" v="161" actId="1076"/>
          <ac:spMkLst>
            <pc:docMk/>
            <pc:sldMk cId="4010563577" sldId="325"/>
            <ac:spMk id="2" creationId="{1428C2B2-4BC1-5B4E-7A67-4EA3D1436AD5}"/>
          </ac:spMkLst>
        </pc:spChg>
        <pc:spChg chg="add mod">
          <ac:chgData name="Guilherme Guimarães" userId="ebab17f145958232" providerId="LiveId" clId="{7FB4A571-A4D8-4499-854C-E43B7F8B0102}" dt="2022-06-07T17:09:00.676" v="260" actId="20577"/>
          <ac:spMkLst>
            <pc:docMk/>
            <pc:sldMk cId="4010563577" sldId="325"/>
            <ac:spMk id="3" creationId="{64D17CFE-8715-C230-7CBA-481ACE67E168}"/>
          </ac:spMkLst>
        </pc:spChg>
      </pc:sldChg>
      <pc:sldChg chg="del">
        <pc:chgData name="Guilherme Guimarães" userId="ebab17f145958232" providerId="LiveId" clId="{7FB4A571-A4D8-4499-854C-E43B7F8B0102}" dt="2022-06-06T19:14:06.184" v="47" actId="47"/>
        <pc:sldMkLst>
          <pc:docMk/>
          <pc:sldMk cId="510587228" sldId="326"/>
        </pc:sldMkLst>
      </pc:sldChg>
      <pc:sldChg chg="addSp delSp modSp add mod">
        <pc:chgData name="Guilherme Guimarães" userId="ebab17f145958232" providerId="LiveId" clId="{7FB4A571-A4D8-4499-854C-E43B7F8B0102}" dt="2022-06-06T19:25:27.128" v="176" actId="478"/>
        <pc:sldMkLst>
          <pc:docMk/>
          <pc:sldMk cId="1977745583" sldId="326"/>
        </pc:sldMkLst>
        <pc:spChg chg="add mod">
          <ac:chgData name="Guilherme Guimarães" userId="ebab17f145958232" providerId="LiveId" clId="{7FB4A571-A4D8-4499-854C-E43B7F8B0102}" dt="2022-06-06T19:25:11.139" v="173" actId="1076"/>
          <ac:spMkLst>
            <pc:docMk/>
            <pc:sldMk cId="1977745583" sldId="326"/>
            <ac:spMk id="2" creationId="{68ACB073-42D9-60FE-ADBA-282BB42B1849}"/>
          </ac:spMkLst>
        </pc:spChg>
        <pc:spChg chg="add mod">
          <ac:chgData name="Guilherme Guimarães" userId="ebab17f145958232" providerId="LiveId" clId="{7FB4A571-A4D8-4499-854C-E43B7F8B0102}" dt="2022-06-06T19:25:15.353" v="174" actId="1076"/>
          <ac:spMkLst>
            <pc:docMk/>
            <pc:sldMk cId="1977745583" sldId="326"/>
            <ac:spMk id="3" creationId="{A3B864E1-F83D-1730-C840-6A27ED3BFAEA}"/>
          </ac:spMkLst>
        </pc:spChg>
        <pc:spChg chg="add del mod">
          <ac:chgData name="Guilherme Guimarães" userId="ebab17f145958232" providerId="LiveId" clId="{7FB4A571-A4D8-4499-854C-E43B7F8B0102}" dt="2022-06-06T19:25:27.128" v="176" actId="478"/>
          <ac:spMkLst>
            <pc:docMk/>
            <pc:sldMk cId="1977745583" sldId="326"/>
            <ac:spMk id="4" creationId="{CA992D8B-1ACD-15EF-37A8-FAA003B6B724}"/>
          </ac:spMkLst>
        </pc:spChg>
      </pc:sldChg>
      <pc:sldChg chg="del">
        <pc:chgData name="Guilherme Guimarães" userId="ebab17f145958232" providerId="LiveId" clId="{7FB4A571-A4D8-4499-854C-E43B7F8B0102}" dt="2022-06-06T19:14:06.184" v="47" actId="47"/>
        <pc:sldMkLst>
          <pc:docMk/>
          <pc:sldMk cId="1226378906" sldId="327"/>
        </pc:sldMkLst>
      </pc:sldChg>
      <pc:sldChg chg="addSp modSp add mod">
        <pc:chgData name="Guilherme Guimarães" userId="ebab17f145958232" providerId="LiveId" clId="{7FB4A571-A4D8-4499-854C-E43B7F8B0102}" dt="2022-06-07T17:09:17.110" v="262" actId="20577"/>
        <pc:sldMkLst>
          <pc:docMk/>
          <pc:sldMk cId="3045445100" sldId="327"/>
        </pc:sldMkLst>
        <pc:spChg chg="add mod">
          <ac:chgData name="Guilherme Guimarães" userId="ebab17f145958232" providerId="LiveId" clId="{7FB4A571-A4D8-4499-854C-E43B7F8B0102}" dt="2022-06-06T19:26:05.209" v="188" actId="1076"/>
          <ac:spMkLst>
            <pc:docMk/>
            <pc:sldMk cId="3045445100" sldId="327"/>
            <ac:spMk id="2" creationId="{C49F46A8-8B2F-A495-986A-294B9CEF7025}"/>
          </ac:spMkLst>
        </pc:spChg>
        <pc:spChg chg="add mod">
          <ac:chgData name="Guilherme Guimarães" userId="ebab17f145958232" providerId="LiveId" clId="{7FB4A571-A4D8-4499-854C-E43B7F8B0102}" dt="2022-06-06T19:26:08.285" v="189" actId="1076"/>
          <ac:spMkLst>
            <pc:docMk/>
            <pc:sldMk cId="3045445100" sldId="327"/>
            <ac:spMk id="3" creationId="{D6C490C5-BFB1-AE96-7ACE-3B01AD5574D6}"/>
          </ac:spMkLst>
        </pc:spChg>
        <pc:spChg chg="add mod">
          <ac:chgData name="Guilherme Guimarães" userId="ebab17f145958232" providerId="LiveId" clId="{7FB4A571-A4D8-4499-854C-E43B7F8B0102}" dt="2022-06-06T19:25:54.188" v="181" actId="255"/>
          <ac:spMkLst>
            <pc:docMk/>
            <pc:sldMk cId="3045445100" sldId="327"/>
            <ac:spMk id="4" creationId="{713DB521-681F-BFCA-796F-CA40E0D2FEDC}"/>
          </ac:spMkLst>
        </pc:spChg>
        <pc:graphicFrameChg chg="add mod">
          <ac:chgData name="Guilherme Guimarães" userId="ebab17f145958232" providerId="LiveId" clId="{7FB4A571-A4D8-4499-854C-E43B7F8B0102}" dt="2022-06-07T17:09:17.110" v="262" actId="20577"/>
          <ac:graphicFrameMkLst>
            <pc:docMk/>
            <pc:sldMk cId="3045445100" sldId="327"/>
            <ac:graphicFrameMk id="5" creationId="{AC96099E-B714-E86C-F05F-35ACE5FC4509}"/>
          </ac:graphicFrameMkLst>
        </pc:graphicFrameChg>
      </pc:sldChg>
      <pc:sldChg chg="addSp modSp add mod">
        <pc:chgData name="Guilherme Guimarães" userId="ebab17f145958232" providerId="LiveId" clId="{7FB4A571-A4D8-4499-854C-E43B7F8B0102}" dt="2022-06-06T19:26:56.514" v="202" actId="14100"/>
        <pc:sldMkLst>
          <pc:docMk/>
          <pc:sldMk cId="979538379" sldId="328"/>
        </pc:sldMkLst>
        <pc:spChg chg="add mod">
          <ac:chgData name="Guilherme Guimarães" userId="ebab17f145958232" providerId="LiveId" clId="{7FB4A571-A4D8-4499-854C-E43B7F8B0102}" dt="2022-06-06T19:26:48.239" v="199" actId="1076"/>
          <ac:spMkLst>
            <pc:docMk/>
            <pc:sldMk cId="979538379" sldId="328"/>
            <ac:spMk id="2" creationId="{C367D45B-00D5-595E-E6E2-050E62A296A4}"/>
          </ac:spMkLst>
        </pc:spChg>
        <pc:spChg chg="add mod">
          <ac:chgData name="Guilherme Guimarães" userId="ebab17f145958232" providerId="LiveId" clId="{7FB4A571-A4D8-4499-854C-E43B7F8B0102}" dt="2022-06-06T19:26:51.139" v="200" actId="1076"/>
          <ac:spMkLst>
            <pc:docMk/>
            <pc:sldMk cId="979538379" sldId="328"/>
            <ac:spMk id="3" creationId="{27037CE8-E883-CD00-41EA-AD5EFD21CF1B}"/>
          </ac:spMkLst>
        </pc:spChg>
        <pc:spChg chg="add mod">
          <ac:chgData name="Guilherme Guimarães" userId="ebab17f145958232" providerId="LiveId" clId="{7FB4A571-A4D8-4499-854C-E43B7F8B0102}" dt="2022-06-06T19:26:56.514" v="202" actId="14100"/>
          <ac:spMkLst>
            <pc:docMk/>
            <pc:sldMk cId="979538379" sldId="328"/>
            <ac:spMk id="4" creationId="{81D8543C-B3F9-424A-B4AC-A1778D08B8CB}"/>
          </ac:spMkLst>
        </pc:spChg>
      </pc:sldChg>
      <pc:sldChg chg="del">
        <pc:chgData name="Guilherme Guimarães" userId="ebab17f145958232" providerId="LiveId" clId="{7FB4A571-A4D8-4499-854C-E43B7F8B0102}" dt="2022-06-06T19:14:06.184" v="47" actId="47"/>
        <pc:sldMkLst>
          <pc:docMk/>
          <pc:sldMk cId="4170259513" sldId="328"/>
        </pc:sldMkLst>
      </pc:sldChg>
      <pc:sldChg chg="addSp modSp add mod">
        <pc:chgData name="Guilherme Guimarães" userId="ebab17f145958232" providerId="LiveId" clId="{7FB4A571-A4D8-4499-854C-E43B7F8B0102}" dt="2022-06-06T19:27:48.323" v="212" actId="1076"/>
        <pc:sldMkLst>
          <pc:docMk/>
          <pc:sldMk cId="1180777949" sldId="329"/>
        </pc:sldMkLst>
        <pc:spChg chg="add mod">
          <ac:chgData name="Guilherme Guimarães" userId="ebab17f145958232" providerId="LiveId" clId="{7FB4A571-A4D8-4499-854C-E43B7F8B0102}" dt="2022-06-06T19:27:38.065" v="211" actId="1076"/>
          <ac:spMkLst>
            <pc:docMk/>
            <pc:sldMk cId="1180777949" sldId="329"/>
            <ac:spMk id="2" creationId="{9803E5DD-26B0-BDF1-64DC-F92E3A526A03}"/>
          </ac:spMkLst>
        </pc:spChg>
        <pc:spChg chg="add mod">
          <ac:chgData name="Guilherme Guimarães" userId="ebab17f145958232" providerId="LiveId" clId="{7FB4A571-A4D8-4499-854C-E43B7F8B0102}" dt="2022-06-06T19:27:48.323" v="212" actId="1076"/>
          <ac:spMkLst>
            <pc:docMk/>
            <pc:sldMk cId="1180777949" sldId="329"/>
            <ac:spMk id="3" creationId="{C14D833F-52B7-C6BA-977E-B3A4755C910F}"/>
          </ac:spMkLst>
        </pc:spChg>
      </pc:sldChg>
      <pc:sldChg chg="del">
        <pc:chgData name="Guilherme Guimarães" userId="ebab17f145958232" providerId="LiveId" clId="{7FB4A571-A4D8-4499-854C-E43B7F8B0102}" dt="2022-06-06T19:14:06.184" v="47" actId="47"/>
        <pc:sldMkLst>
          <pc:docMk/>
          <pc:sldMk cId="1922953820" sldId="329"/>
        </pc:sldMkLst>
      </pc:sldChg>
      <pc:sldChg chg="delSp modSp add mod">
        <pc:chgData name="Guilherme Guimarães" userId="ebab17f145958232" providerId="LiveId" clId="{7FB4A571-A4D8-4499-854C-E43B7F8B0102}" dt="2022-06-06T19:25:33.966" v="178" actId="1076"/>
        <pc:sldMkLst>
          <pc:docMk/>
          <pc:sldMk cId="3116198277" sldId="330"/>
        </pc:sldMkLst>
        <pc:spChg chg="del">
          <ac:chgData name="Guilherme Guimarães" userId="ebab17f145958232" providerId="LiveId" clId="{7FB4A571-A4D8-4499-854C-E43B7F8B0102}" dt="2022-06-06T19:25:30.850" v="177" actId="478"/>
          <ac:spMkLst>
            <pc:docMk/>
            <pc:sldMk cId="3116198277" sldId="330"/>
            <ac:spMk id="3" creationId="{A3B864E1-F83D-1730-C840-6A27ED3BFAEA}"/>
          </ac:spMkLst>
        </pc:spChg>
        <pc:spChg chg="mod">
          <ac:chgData name="Guilherme Guimarães" userId="ebab17f145958232" providerId="LiveId" clId="{7FB4A571-A4D8-4499-854C-E43B7F8B0102}" dt="2022-06-06T19:25:33.966" v="178" actId="1076"/>
          <ac:spMkLst>
            <pc:docMk/>
            <pc:sldMk cId="3116198277" sldId="330"/>
            <ac:spMk id="4" creationId="{CA992D8B-1ACD-15EF-37A8-FAA003B6B724}"/>
          </ac:spMkLst>
        </pc:spChg>
      </pc:sldChg>
      <pc:sldChg chg="del">
        <pc:chgData name="Guilherme Guimarães" userId="ebab17f145958232" providerId="LiveId" clId="{7FB4A571-A4D8-4499-854C-E43B7F8B0102}" dt="2022-06-06T19:14:06.184" v="47" actId="47"/>
        <pc:sldMkLst>
          <pc:docMk/>
          <pc:sldMk cId="3685536290" sldId="330"/>
        </pc:sldMkLst>
      </pc:sldChg>
      <pc:sldChg chg="addSp delSp modSp add mod">
        <pc:chgData name="Guilherme Guimarães" userId="ebab17f145958232" providerId="LiveId" clId="{7FB4A571-A4D8-4499-854C-E43B7F8B0102}" dt="2022-06-07T17:21:09.042" v="352" actId="20577"/>
        <pc:sldMkLst>
          <pc:docMk/>
          <pc:sldMk cId="1309591432" sldId="331"/>
        </pc:sldMkLst>
        <pc:spChg chg="add mod">
          <ac:chgData name="Guilherme Guimarães" userId="ebab17f145958232" providerId="LiveId" clId="{7FB4A571-A4D8-4499-854C-E43B7F8B0102}" dt="2022-06-06T19:28:32.410" v="220" actId="1076"/>
          <ac:spMkLst>
            <pc:docMk/>
            <pc:sldMk cId="1309591432" sldId="331"/>
            <ac:spMk id="2" creationId="{B1F1AB1C-EB4A-F221-9919-B7D2D9E3852C}"/>
          </ac:spMkLst>
        </pc:spChg>
        <pc:spChg chg="add mod">
          <ac:chgData name="Guilherme Guimarães" userId="ebab17f145958232" providerId="LiveId" clId="{7FB4A571-A4D8-4499-854C-E43B7F8B0102}" dt="2022-06-06T19:29:06.345" v="228" actId="1076"/>
          <ac:spMkLst>
            <pc:docMk/>
            <pc:sldMk cId="1309591432" sldId="331"/>
            <ac:spMk id="3" creationId="{545E2CBA-022E-75CE-86D3-7B77F456C24D}"/>
          </ac:spMkLst>
        </pc:spChg>
        <pc:spChg chg="add mod">
          <ac:chgData name="Guilherme Guimarães" userId="ebab17f145958232" providerId="LiveId" clId="{7FB4A571-A4D8-4499-854C-E43B7F8B0102}" dt="2022-06-07T17:21:09.042" v="352" actId="20577"/>
          <ac:spMkLst>
            <pc:docMk/>
            <pc:sldMk cId="1309591432" sldId="331"/>
            <ac:spMk id="4" creationId="{4B9D4F7B-2322-D69C-BA8F-E0F7AC34096A}"/>
          </ac:spMkLst>
        </pc:spChg>
        <pc:spChg chg="add mod">
          <ac:chgData name="Guilherme Guimarães" userId="ebab17f145958232" providerId="LiveId" clId="{7FB4A571-A4D8-4499-854C-E43B7F8B0102}" dt="2022-06-06T19:29:01.113" v="227" actId="1076"/>
          <ac:spMkLst>
            <pc:docMk/>
            <pc:sldMk cId="1309591432" sldId="331"/>
            <ac:spMk id="5" creationId="{18065959-8456-4B2D-5929-C842438933F5}"/>
          </ac:spMkLst>
        </pc:spChg>
        <pc:spChg chg="add del mod">
          <ac:chgData name="Guilherme Guimarães" userId="ebab17f145958232" providerId="LiveId" clId="{7FB4A571-A4D8-4499-854C-E43B7F8B0102}" dt="2022-06-06T19:28:56.346" v="226" actId="478"/>
          <ac:spMkLst>
            <pc:docMk/>
            <pc:sldMk cId="1309591432" sldId="331"/>
            <ac:spMk id="6" creationId="{28D76575-9088-69CA-1D16-9EB8A8FD3A34}"/>
          </ac:spMkLst>
        </pc:spChg>
        <pc:spChg chg="add del mod">
          <ac:chgData name="Guilherme Guimarães" userId="ebab17f145958232" providerId="LiveId" clId="{7FB4A571-A4D8-4499-854C-E43B7F8B0102}" dt="2022-06-06T19:28:54.510" v="225" actId="478"/>
          <ac:spMkLst>
            <pc:docMk/>
            <pc:sldMk cId="1309591432" sldId="331"/>
            <ac:spMk id="7" creationId="{C5BECBDF-964A-9C9F-A564-DBBA190D3017}"/>
          </ac:spMkLst>
        </pc:spChg>
      </pc:sldChg>
      <pc:sldChg chg="del">
        <pc:chgData name="Guilherme Guimarães" userId="ebab17f145958232" providerId="LiveId" clId="{7FB4A571-A4D8-4499-854C-E43B7F8B0102}" dt="2022-06-06T19:14:06.184" v="47" actId="47"/>
        <pc:sldMkLst>
          <pc:docMk/>
          <pc:sldMk cId="1514553146" sldId="331"/>
        </pc:sldMkLst>
      </pc:sldChg>
      <pc:sldChg chg="del">
        <pc:chgData name="Guilherme Guimarães" userId="ebab17f145958232" providerId="LiveId" clId="{7FB4A571-A4D8-4499-854C-E43B7F8B0102}" dt="2022-06-06T19:14:06.184" v="47" actId="47"/>
        <pc:sldMkLst>
          <pc:docMk/>
          <pc:sldMk cId="2430684161" sldId="332"/>
        </pc:sldMkLst>
      </pc:sldChg>
      <pc:sldChg chg="delSp modSp add mod">
        <pc:chgData name="Guilherme Guimarães" userId="ebab17f145958232" providerId="LiveId" clId="{7FB4A571-A4D8-4499-854C-E43B7F8B0102}" dt="2022-06-07T17:09:40.865" v="263" actId="1076"/>
        <pc:sldMkLst>
          <pc:docMk/>
          <pc:sldMk cId="3436146849" sldId="332"/>
        </pc:sldMkLst>
        <pc:spChg chg="del">
          <ac:chgData name="Guilherme Guimarães" userId="ebab17f145958232" providerId="LiveId" clId="{7FB4A571-A4D8-4499-854C-E43B7F8B0102}" dt="2022-06-06T19:29:14.325" v="229" actId="478"/>
          <ac:spMkLst>
            <pc:docMk/>
            <pc:sldMk cId="3436146849" sldId="332"/>
            <ac:spMk id="3" creationId="{545E2CBA-022E-75CE-86D3-7B77F456C24D}"/>
          </ac:spMkLst>
        </pc:spChg>
        <pc:spChg chg="del mod">
          <ac:chgData name="Guilherme Guimarães" userId="ebab17f145958232" providerId="LiveId" clId="{7FB4A571-A4D8-4499-854C-E43B7F8B0102}" dt="2022-06-06T19:29:16.997" v="231" actId="478"/>
          <ac:spMkLst>
            <pc:docMk/>
            <pc:sldMk cId="3436146849" sldId="332"/>
            <ac:spMk id="4" creationId="{4B9D4F7B-2322-D69C-BA8F-E0F7AC34096A}"/>
          </ac:spMkLst>
        </pc:spChg>
        <pc:spChg chg="del">
          <ac:chgData name="Guilherme Guimarães" userId="ebab17f145958232" providerId="LiveId" clId="{7FB4A571-A4D8-4499-854C-E43B7F8B0102}" dt="2022-06-06T19:29:18.556" v="232" actId="478"/>
          <ac:spMkLst>
            <pc:docMk/>
            <pc:sldMk cId="3436146849" sldId="332"/>
            <ac:spMk id="5" creationId="{18065959-8456-4B2D-5929-C842438933F5}"/>
          </ac:spMkLst>
        </pc:spChg>
        <pc:spChg chg="mod">
          <ac:chgData name="Guilherme Guimarães" userId="ebab17f145958232" providerId="LiveId" clId="{7FB4A571-A4D8-4499-854C-E43B7F8B0102}" dt="2022-06-06T19:29:24.993" v="233" actId="1076"/>
          <ac:spMkLst>
            <pc:docMk/>
            <pc:sldMk cId="3436146849" sldId="332"/>
            <ac:spMk id="6" creationId="{28D76575-9088-69CA-1D16-9EB8A8FD3A34}"/>
          </ac:spMkLst>
        </pc:spChg>
        <pc:spChg chg="mod">
          <ac:chgData name="Guilherme Guimarães" userId="ebab17f145958232" providerId="LiveId" clId="{7FB4A571-A4D8-4499-854C-E43B7F8B0102}" dt="2022-06-07T17:09:40.865" v="263" actId="1076"/>
          <ac:spMkLst>
            <pc:docMk/>
            <pc:sldMk cId="3436146849" sldId="332"/>
            <ac:spMk id="7" creationId="{C5BECBDF-964A-9C9F-A564-DBBA190D3017}"/>
          </ac:spMkLst>
        </pc:spChg>
      </pc:sldChg>
      <pc:sldChg chg="delSp modSp add mod">
        <pc:chgData name="Guilherme Guimarães" userId="ebab17f145958232" providerId="LiveId" clId="{7FB4A571-A4D8-4499-854C-E43B7F8B0102}" dt="2022-06-07T17:07:56.218" v="254" actId="6549"/>
        <pc:sldMkLst>
          <pc:docMk/>
          <pc:sldMk cId="1419321460" sldId="333"/>
        </pc:sldMkLst>
        <pc:spChg chg="mod">
          <ac:chgData name="Guilherme Guimarães" userId="ebab17f145958232" providerId="LiveId" clId="{7FB4A571-A4D8-4499-854C-E43B7F8B0102}" dt="2022-06-07T17:07:56.218" v="254" actId="6549"/>
          <ac:spMkLst>
            <pc:docMk/>
            <pc:sldMk cId="1419321460" sldId="333"/>
            <ac:spMk id="8" creationId="{98E4367E-7106-E879-6053-8EF4C03656B8}"/>
          </ac:spMkLst>
        </pc:spChg>
        <pc:spChg chg="del">
          <ac:chgData name="Guilherme Guimarães" userId="ebab17f145958232" providerId="LiveId" clId="{7FB4A571-A4D8-4499-854C-E43B7F8B0102}" dt="2022-06-07T17:07:36.394" v="248" actId="21"/>
          <ac:spMkLst>
            <pc:docMk/>
            <pc:sldMk cId="1419321460" sldId="333"/>
            <ac:spMk id="9" creationId="{286790A1-05BD-3B21-4600-6DE7027F6CE7}"/>
          </ac:spMkLst>
        </pc:spChg>
      </pc:sldChg>
      <pc:sldChg chg="del">
        <pc:chgData name="Guilherme Guimarães" userId="ebab17f145958232" providerId="LiveId" clId="{7FB4A571-A4D8-4499-854C-E43B7F8B0102}" dt="2022-06-06T19:14:06.184" v="47" actId="47"/>
        <pc:sldMkLst>
          <pc:docMk/>
          <pc:sldMk cId="2310642136" sldId="333"/>
        </pc:sldMkLst>
      </pc:sldChg>
      <pc:sldChg chg="del">
        <pc:chgData name="Guilherme Guimarães" userId="ebab17f145958232" providerId="LiveId" clId="{7FB4A571-A4D8-4499-854C-E43B7F8B0102}" dt="2022-06-06T19:14:06.184" v="47" actId="47"/>
        <pc:sldMkLst>
          <pc:docMk/>
          <pc:sldMk cId="3512085072" sldId="334"/>
        </pc:sldMkLst>
      </pc:sldChg>
      <pc:sldChg chg="modSp add mod">
        <pc:chgData name="Guilherme Guimarães" userId="ebab17f145958232" providerId="LiveId" clId="{7FB4A571-A4D8-4499-854C-E43B7F8B0102}" dt="2022-06-07T17:11:20.885" v="340" actId="20577"/>
        <pc:sldMkLst>
          <pc:docMk/>
          <pc:sldMk cId="3868551921" sldId="334"/>
        </pc:sldMkLst>
        <pc:spChg chg="mod">
          <ac:chgData name="Guilherme Guimarães" userId="ebab17f145958232" providerId="LiveId" clId="{7FB4A571-A4D8-4499-854C-E43B7F8B0102}" dt="2022-06-07T17:10:13.313" v="275" actId="20577"/>
          <ac:spMkLst>
            <pc:docMk/>
            <pc:sldMk cId="3868551921" sldId="334"/>
            <ac:spMk id="2" creationId="{7EE0EC9C-0CB7-4A38-88DE-EB5277CC9CF1}"/>
          </ac:spMkLst>
        </pc:spChg>
        <pc:spChg chg="mod">
          <ac:chgData name="Guilherme Guimarães" userId="ebab17f145958232" providerId="LiveId" clId="{7FB4A571-A4D8-4499-854C-E43B7F8B0102}" dt="2022-06-07T17:11:20.885" v="340" actId="20577"/>
          <ac:spMkLst>
            <pc:docMk/>
            <pc:sldMk cId="3868551921" sldId="334"/>
            <ac:spMk id="3" creationId="{EF561118-8C88-4695-AD06-08BECA9253C9}"/>
          </ac:spMkLst>
        </pc:spChg>
      </pc:sldChg>
      <pc:sldChg chg="addSp delSp modSp add mod modAnim">
        <pc:chgData name="Guilherme Guimarães" userId="ebab17f145958232" providerId="LiveId" clId="{7FB4A571-A4D8-4499-854C-E43B7F8B0102}" dt="2022-06-07T18:13:35.788" v="460" actId="14100"/>
        <pc:sldMkLst>
          <pc:docMk/>
          <pc:sldMk cId="3441938627" sldId="335"/>
        </pc:sldMkLst>
        <pc:spChg chg="mod">
          <ac:chgData name="Guilherme Guimarães" userId="ebab17f145958232" providerId="LiveId" clId="{7FB4A571-A4D8-4499-854C-E43B7F8B0102}" dt="2022-06-07T18:04:16.665" v="389" actId="1076"/>
          <ac:spMkLst>
            <pc:docMk/>
            <pc:sldMk cId="3441938627" sldId="335"/>
            <ac:spMk id="2" creationId="{B1F1AB1C-EB4A-F221-9919-B7D2D9E3852C}"/>
          </ac:spMkLst>
        </pc:spChg>
        <pc:spChg chg="add mod">
          <ac:chgData name="Guilherme Guimarães" userId="ebab17f145958232" providerId="LiveId" clId="{7FB4A571-A4D8-4499-854C-E43B7F8B0102}" dt="2022-06-07T18:13:15.780" v="455" actId="1076"/>
          <ac:spMkLst>
            <pc:docMk/>
            <pc:sldMk cId="3441938627" sldId="335"/>
            <ac:spMk id="5" creationId="{7F9CABAB-1425-1EB0-9CE4-22849060C42B}"/>
          </ac:spMkLst>
        </pc:spChg>
        <pc:spChg chg="del">
          <ac:chgData name="Guilherme Guimarães" userId="ebab17f145958232" providerId="LiveId" clId="{7FB4A571-A4D8-4499-854C-E43B7F8B0102}" dt="2022-06-07T18:04:03.700" v="366" actId="478"/>
          <ac:spMkLst>
            <pc:docMk/>
            <pc:sldMk cId="3441938627" sldId="335"/>
            <ac:spMk id="6" creationId="{28D76575-9088-69CA-1D16-9EB8A8FD3A34}"/>
          </ac:spMkLst>
        </pc:spChg>
        <pc:spChg chg="del">
          <ac:chgData name="Guilherme Guimarães" userId="ebab17f145958232" providerId="LiveId" clId="{7FB4A571-A4D8-4499-854C-E43B7F8B0102}" dt="2022-06-07T18:04:02.486" v="365" actId="478"/>
          <ac:spMkLst>
            <pc:docMk/>
            <pc:sldMk cId="3441938627" sldId="335"/>
            <ac:spMk id="7" creationId="{C5BECBDF-964A-9C9F-A564-DBBA190D3017}"/>
          </ac:spMkLst>
        </pc:spChg>
        <pc:spChg chg="add mod">
          <ac:chgData name="Guilherme Guimarães" userId="ebab17f145958232" providerId="LiveId" clId="{7FB4A571-A4D8-4499-854C-E43B7F8B0102}" dt="2022-06-07T18:12:53.412" v="451" actId="13900"/>
          <ac:spMkLst>
            <pc:docMk/>
            <pc:sldMk cId="3441938627" sldId="335"/>
            <ac:spMk id="8" creationId="{D8503A84-D700-75CC-1133-DB6512E118AC}"/>
          </ac:spMkLst>
        </pc:spChg>
        <pc:spChg chg="add mod">
          <ac:chgData name="Guilherme Guimarães" userId="ebab17f145958232" providerId="LiveId" clId="{7FB4A571-A4D8-4499-854C-E43B7F8B0102}" dt="2022-06-07T18:13:09.716" v="454" actId="1076"/>
          <ac:spMkLst>
            <pc:docMk/>
            <pc:sldMk cId="3441938627" sldId="335"/>
            <ac:spMk id="9" creationId="{5404C3BC-9EB5-F2C1-55AE-F6BD11BD8D8F}"/>
          </ac:spMkLst>
        </pc:spChg>
        <pc:spChg chg="add mod">
          <ac:chgData name="Guilherme Guimarães" userId="ebab17f145958232" providerId="LiveId" clId="{7FB4A571-A4D8-4499-854C-E43B7F8B0102}" dt="2022-06-07T18:13:04.182" v="453" actId="1076"/>
          <ac:spMkLst>
            <pc:docMk/>
            <pc:sldMk cId="3441938627" sldId="335"/>
            <ac:spMk id="10" creationId="{887D5472-165D-35C6-ECCC-BDA85C0D74A7}"/>
          </ac:spMkLst>
        </pc:spChg>
        <pc:spChg chg="add mod">
          <ac:chgData name="Guilherme Guimarães" userId="ebab17f145958232" providerId="LiveId" clId="{7FB4A571-A4D8-4499-854C-E43B7F8B0102}" dt="2022-06-07T18:13:35.788" v="460" actId="14100"/>
          <ac:spMkLst>
            <pc:docMk/>
            <pc:sldMk cId="3441938627" sldId="335"/>
            <ac:spMk id="11" creationId="{BD1676A4-E9EF-869B-076D-41652F94315C}"/>
          </ac:spMkLst>
        </pc:spChg>
      </pc:sldChg>
      <pc:sldChg chg="del">
        <pc:chgData name="Guilherme Guimarães" userId="ebab17f145958232" providerId="LiveId" clId="{7FB4A571-A4D8-4499-854C-E43B7F8B0102}" dt="2022-06-06T19:14:06.184" v="47" actId="47"/>
        <pc:sldMkLst>
          <pc:docMk/>
          <pc:sldMk cId="3839072374" sldId="335"/>
        </pc:sldMkLst>
      </pc:sldChg>
      <pc:sldMasterChg chg="delSldLayout">
        <pc:chgData name="Guilherme Guimarães" userId="ebab17f145958232" providerId="LiveId" clId="{7FB4A571-A4D8-4499-854C-E43B7F8B0102}" dt="2022-06-06T19:28:47.018" v="223" actId="47"/>
        <pc:sldMasterMkLst>
          <pc:docMk/>
          <pc:sldMasterMk cId="1343158736" sldId="2147483652"/>
        </pc:sldMasterMkLst>
        <pc:sldLayoutChg chg="del">
          <pc:chgData name="Guilherme Guimarães" userId="ebab17f145958232" providerId="LiveId" clId="{7FB4A571-A4D8-4499-854C-E43B7F8B0102}" dt="2022-06-06T19:28:47.018" v="223" actId="47"/>
          <pc:sldLayoutMkLst>
            <pc:docMk/>
            <pc:sldMasterMk cId="1343158736" sldId="2147483652"/>
            <pc:sldLayoutMk cId="902818200" sldId="2147483653"/>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FEE8F3-98BB-49F8-8693-718A651A8D3C}" type="doc">
      <dgm:prSet loTypeId="urn:microsoft.com/office/officeart/2005/8/layout/process5" loCatId="process" qsTypeId="urn:microsoft.com/office/officeart/2005/8/quickstyle/simple5" qsCatId="simple" csTypeId="urn:microsoft.com/office/officeart/2005/8/colors/accent1_2" csCatId="accent1" phldr="1"/>
      <dgm:spPr/>
      <dgm:t>
        <a:bodyPr/>
        <a:lstStyle/>
        <a:p>
          <a:endParaRPr lang="pt-BR"/>
        </a:p>
      </dgm:t>
    </dgm:pt>
    <dgm:pt modelId="{1CB7BB1C-0B16-4211-B999-5B1EB1D0593F}">
      <dgm:prSet phldrT="[Texto]" custT="1"/>
      <dgm:spPr/>
      <dgm:t>
        <a:bodyPr/>
        <a:lstStyle/>
        <a:p>
          <a:r>
            <a:rPr lang="pt-BR" sz="2000" dirty="0">
              <a:solidFill>
                <a:schemeClr val="tx1"/>
              </a:solidFill>
            </a:rPr>
            <a:t>Elaboração</a:t>
          </a:r>
        </a:p>
        <a:p>
          <a:r>
            <a:rPr lang="pt-BR" sz="2000" dirty="0">
              <a:solidFill>
                <a:schemeClr val="tx1"/>
              </a:solidFill>
            </a:rPr>
            <a:t>(SPCE)</a:t>
          </a:r>
        </a:p>
      </dgm:t>
    </dgm:pt>
    <dgm:pt modelId="{8050AAC0-30AF-4106-98A3-761D0A27E0A4}" type="parTrans" cxnId="{891B40F1-B241-4605-A765-FD3A42FE479C}">
      <dgm:prSet/>
      <dgm:spPr/>
      <dgm:t>
        <a:bodyPr/>
        <a:lstStyle/>
        <a:p>
          <a:endParaRPr lang="pt-BR" sz="2000">
            <a:solidFill>
              <a:schemeClr val="tx1"/>
            </a:solidFill>
          </a:endParaRPr>
        </a:p>
      </dgm:t>
    </dgm:pt>
    <dgm:pt modelId="{10F72F85-ED56-4505-9116-320C503DBF3A}" type="sibTrans" cxnId="{891B40F1-B241-4605-A765-FD3A42FE479C}">
      <dgm:prSet/>
      <dgm:spPr/>
      <dgm:t>
        <a:bodyPr/>
        <a:lstStyle/>
        <a:p>
          <a:endParaRPr lang="pt-BR" sz="2000">
            <a:solidFill>
              <a:schemeClr val="tx1"/>
            </a:solidFill>
          </a:endParaRPr>
        </a:p>
      </dgm:t>
    </dgm:pt>
    <dgm:pt modelId="{467455C8-09AA-4674-B01A-79D783364B8C}">
      <dgm:prSet phldrT="[Texto]" custT="1"/>
      <dgm:spPr/>
      <dgm:t>
        <a:bodyPr/>
        <a:lstStyle/>
        <a:p>
          <a:r>
            <a:rPr lang="pt-BR" sz="2000">
              <a:solidFill>
                <a:schemeClr val="tx1"/>
              </a:solidFill>
            </a:rPr>
            <a:t>Envio eletrônico (SPCE)</a:t>
          </a:r>
          <a:endParaRPr lang="pt-BR" sz="2000" dirty="0">
            <a:solidFill>
              <a:schemeClr val="tx1"/>
            </a:solidFill>
          </a:endParaRPr>
        </a:p>
      </dgm:t>
    </dgm:pt>
    <dgm:pt modelId="{52837EE7-9955-423F-818A-188A84B889CC}" type="parTrans" cxnId="{65D6CCB6-3B04-44F2-B865-9248511B3227}">
      <dgm:prSet/>
      <dgm:spPr/>
      <dgm:t>
        <a:bodyPr/>
        <a:lstStyle/>
        <a:p>
          <a:endParaRPr lang="pt-BR" sz="2000">
            <a:solidFill>
              <a:schemeClr val="tx1"/>
            </a:solidFill>
          </a:endParaRPr>
        </a:p>
      </dgm:t>
    </dgm:pt>
    <dgm:pt modelId="{E1CCF208-5299-4C2A-AB13-40C004102006}" type="sibTrans" cxnId="{65D6CCB6-3B04-44F2-B865-9248511B3227}">
      <dgm:prSet/>
      <dgm:spPr/>
      <dgm:t>
        <a:bodyPr/>
        <a:lstStyle/>
        <a:p>
          <a:endParaRPr lang="pt-BR" sz="2000">
            <a:solidFill>
              <a:schemeClr val="tx1"/>
            </a:solidFill>
          </a:endParaRPr>
        </a:p>
      </dgm:t>
    </dgm:pt>
    <dgm:pt modelId="{64DC0793-33C5-4849-AAB7-95475C3B6AB0}">
      <dgm:prSet phldrT="[Texto]" custT="1"/>
      <dgm:spPr/>
      <dgm:t>
        <a:bodyPr/>
        <a:lstStyle/>
        <a:p>
          <a:r>
            <a:rPr lang="pt-BR" sz="2000">
              <a:solidFill>
                <a:schemeClr val="tx1"/>
              </a:solidFill>
            </a:rPr>
            <a:t>Emitir extrato</a:t>
          </a:r>
        </a:p>
        <a:p>
          <a:r>
            <a:rPr lang="pt-BR" sz="2000">
              <a:solidFill>
                <a:schemeClr val="tx1"/>
              </a:solidFill>
            </a:rPr>
            <a:t>(SPCE)</a:t>
          </a:r>
          <a:endParaRPr lang="pt-BR" sz="2000" dirty="0">
            <a:solidFill>
              <a:schemeClr val="tx1"/>
            </a:solidFill>
          </a:endParaRPr>
        </a:p>
      </dgm:t>
    </dgm:pt>
    <dgm:pt modelId="{1EAA7987-2BE3-45F1-9B62-3743CB9D129D}" type="parTrans" cxnId="{EE8B18D4-D2E9-4779-A7EC-650AAD1019AB}">
      <dgm:prSet/>
      <dgm:spPr/>
      <dgm:t>
        <a:bodyPr/>
        <a:lstStyle/>
        <a:p>
          <a:endParaRPr lang="pt-BR" sz="2000">
            <a:solidFill>
              <a:schemeClr val="tx1"/>
            </a:solidFill>
          </a:endParaRPr>
        </a:p>
      </dgm:t>
    </dgm:pt>
    <dgm:pt modelId="{00033C5C-976E-4195-925E-427900E6CE08}" type="sibTrans" cxnId="{EE8B18D4-D2E9-4779-A7EC-650AAD1019AB}">
      <dgm:prSet/>
      <dgm:spPr/>
      <dgm:t>
        <a:bodyPr/>
        <a:lstStyle/>
        <a:p>
          <a:endParaRPr lang="pt-BR" sz="2000">
            <a:solidFill>
              <a:schemeClr val="tx1"/>
            </a:solidFill>
          </a:endParaRPr>
        </a:p>
      </dgm:t>
    </dgm:pt>
    <dgm:pt modelId="{F4E1743B-1A52-4A89-9BB8-4FD53CABF5E6}">
      <dgm:prSet phldrT="[Texto]" custT="1"/>
      <dgm:spPr/>
      <dgm:t>
        <a:bodyPr/>
        <a:lstStyle/>
        <a:p>
          <a:r>
            <a:rPr lang="pt-BR" sz="2000">
              <a:solidFill>
                <a:schemeClr val="tx1"/>
              </a:solidFill>
            </a:rPr>
            <a:t>Gerar mídia física (SPCE)</a:t>
          </a:r>
          <a:endParaRPr lang="pt-BR" sz="2000" dirty="0">
            <a:solidFill>
              <a:schemeClr val="tx1"/>
            </a:solidFill>
          </a:endParaRPr>
        </a:p>
      </dgm:t>
    </dgm:pt>
    <dgm:pt modelId="{71DA3B0F-2786-4436-9661-8A1354C5E237}" type="parTrans" cxnId="{605EF3B9-41D6-46AC-BEEE-6ADEDBC3E33F}">
      <dgm:prSet/>
      <dgm:spPr/>
      <dgm:t>
        <a:bodyPr/>
        <a:lstStyle/>
        <a:p>
          <a:endParaRPr lang="pt-BR" sz="2000">
            <a:solidFill>
              <a:schemeClr val="tx1"/>
            </a:solidFill>
          </a:endParaRPr>
        </a:p>
      </dgm:t>
    </dgm:pt>
    <dgm:pt modelId="{1ED6EBEA-387D-44C9-BEEE-56442AB2FFC6}" type="sibTrans" cxnId="{605EF3B9-41D6-46AC-BEEE-6ADEDBC3E33F}">
      <dgm:prSet/>
      <dgm:spPr/>
      <dgm:t>
        <a:bodyPr/>
        <a:lstStyle/>
        <a:p>
          <a:endParaRPr lang="pt-BR" sz="2000">
            <a:solidFill>
              <a:schemeClr val="tx1"/>
            </a:solidFill>
          </a:endParaRPr>
        </a:p>
      </dgm:t>
    </dgm:pt>
    <dgm:pt modelId="{8F5F41FB-66AA-4478-B253-4FBC9DB51668}">
      <dgm:prSet phldrT="[Texto]" custT="1"/>
      <dgm:spPr/>
      <dgm:t>
        <a:bodyPr/>
        <a:lstStyle/>
        <a:p>
          <a:r>
            <a:rPr lang="pt-BR" sz="2000">
              <a:solidFill>
                <a:schemeClr val="tx1"/>
              </a:solidFill>
            </a:rPr>
            <a:t>Protocolo do extrato e mídia física (JE)</a:t>
          </a:r>
          <a:endParaRPr lang="pt-BR" sz="2000" dirty="0">
            <a:solidFill>
              <a:schemeClr val="tx1"/>
            </a:solidFill>
          </a:endParaRPr>
        </a:p>
      </dgm:t>
    </dgm:pt>
    <dgm:pt modelId="{739BA8D2-34A9-4B92-A55A-918B4D4A10AD}" type="parTrans" cxnId="{8EE8E656-DDAF-4FDB-9167-8968BA202E77}">
      <dgm:prSet/>
      <dgm:spPr/>
      <dgm:t>
        <a:bodyPr/>
        <a:lstStyle/>
        <a:p>
          <a:endParaRPr lang="pt-BR" sz="2000">
            <a:solidFill>
              <a:schemeClr val="tx1"/>
            </a:solidFill>
          </a:endParaRPr>
        </a:p>
      </dgm:t>
    </dgm:pt>
    <dgm:pt modelId="{249BDBDA-BF24-4FD1-8795-5C454B9A874C}" type="sibTrans" cxnId="{8EE8E656-DDAF-4FDB-9167-8968BA202E77}">
      <dgm:prSet/>
      <dgm:spPr/>
      <dgm:t>
        <a:bodyPr/>
        <a:lstStyle/>
        <a:p>
          <a:endParaRPr lang="pt-BR" sz="2000">
            <a:solidFill>
              <a:schemeClr val="tx1"/>
            </a:solidFill>
          </a:endParaRPr>
        </a:p>
      </dgm:t>
    </dgm:pt>
    <dgm:pt modelId="{11D28435-D8B2-4385-9CF2-B8A295DEB2F1}">
      <dgm:prSet phldrT="[Texto]" custT="1"/>
      <dgm:spPr/>
      <dgm:t>
        <a:bodyPr/>
        <a:lstStyle/>
        <a:p>
          <a:r>
            <a:rPr lang="pt-BR" sz="2000">
              <a:solidFill>
                <a:schemeClr val="tx1"/>
              </a:solidFill>
            </a:rPr>
            <a:t>Emitir Recibo de entrega (JE)</a:t>
          </a:r>
          <a:endParaRPr lang="pt-BR" sz="2000" dirty="0">
            <a:solidFill>
              <a:schemeClr val="tx1"/>
            </a:solidFill>
          </a:endParaRPr>
        </a:p>
      </dgm:t>
    </dgm:pt>
    <dgm:pt modelId="{AA119BD8-05E9-40C7-B0C9-F6E99DB01711}" type="parTrans" cxnId="{63302CE5-DF6E-4C0A-BDA5-B7136A04642B}">
      <dgm:prSet/>
      <dgm:spPr/>
      <dgm:t>
        <a:bodyPr/>
        <a:lstStyle/>
        <a:p>
          <a:endParaRPr lang="pt-BR" sz="2000">
            <a:solidFill>
              <a:schemeClr val="tx1"/>
            </a:solidFill>
          </a:endParaRPr>
        </a:p>
      </dgm:t>
    </dgm:pt>
    <dgm:pt modelId="{A5485E0B-EABC-48CD-83B8-25808643159C}" type="sibTrans" cxnId="{63302CE5-DF6E-4C0A-BDA5-B7136A04642B}">
      <dgm:prSet/>
      <dgm:spPr/>
      <dgm:t>
        <a:bodyPr/>
        <a:lstStyle/>
        <a:p>
          <a:endParaRPr lang="pt-BR" sz="2000">
            <a:solidFill>
              <a:schemeClr val="tx1"/>
            </a:solidFill>
          </a:endParaRPr>
        </a:p>
      </dgm:t>
    </dgm:pt>
    <dgm:pt modelId="{274FB38A-B28B-4963-9963-F07827DC7D06}">
      <dgm:prSet phldrT="[Texto]" custT="1"/>
      <dgm:spPr/>
      <dgm:t>
        <a:bodyPr/>
        <a:lstStyle/>
        <a:p>
          <a:r>
            <a:rPr lang="pt-BR" sz="2000" dirty="0">
              <a:solidFill>
                <a:schemeClr val="tx1"/>
              </a:solidFill>
            </a:rPr>
            <a:t>Protocolo de recibo de entrega (</a:t>
          </a:r>
          <a:r>
            <a:rPr lang="pt-BR" sz="2000" dirty="0" err="1">
              <a:solidFill>
                <a:schemeClr val="tx1"/>
              </a:solidFill>
            </a:rPr>
            <a:t>Pje</a:t>
          </a:r>
          <a:r>
            <a:rPr lang="pt-BR" sz="2000" dirty="0">
              <a:solidFill>
                <a:schemeClr val="tx1"/>
              </a:solidFill>
            </a:rPr>
            <a:t>)</a:t>
          </a:r>
        </a:p>
      </dgm:t>
    </dgm:pt>
    <dgm:pt modelId="{A2B3C961-C806-401D-8E03-73EBB05A1A32}" type="parTrans" cxnId="{0E424C91-4213-4FE0-B509-A5C10F79CBAF}">
      <dgm:prSet/>
      <dgm:spPr/>
      <dgm:t>
        <a:bodyPr/>
        <a:lstStyle/>
        <a:p>
          <a:endParaRPr lang="pt-BR" sz="2000">
            <a:solidFill>
              <a:schemeClr val="tx1"/>
            </a:solidFill>
          </a:endParaRPr>
        </a:p>
      </dgm:t>
    </dgm:pt>
    <dgm:pt modelId="{740FAEBF-D1FA-4313-9754-710E8CA40E2D}" type="sibTrans" cxnId="{0E424C91-4213-4FE0-B509-A5C10F79CBAF}">
      <dgm:prSet/>
      <dgm:spPr/>
      <dgm:t>
        <a:bodyPr/>
        <a:lstStyle/>
        <a:p>
          <a:endParaRPr lang="pt-BR" sz="2000">
            <a:solidFill>
              <a:schemeClr val="tx1"/>
            </a:solidFill>
          </a:endParaRPr>
        </a:p>
      </dgm:t>
    </dgm:pt>
    <dgm:pt modelId="{C22D611B-AA43-48E1-AE52-B8F084A8D701}" type="pres">
      <dgm:prSet presAssocID="{62FEE8F3-98BB-49F8-8693-718A651A8D3C}" presName="diagram" presStyleCnt="0">
        <dgm:presLayoutVars>
          <dgm:dir/>
          <dgm:resizeHandles val="exact"/>
        </dgm:presLayoutVars>
      </dgm:prSet>
      <dgm:spPr/>
    </dgm:pt>
    <dgm:pt modelId="{6C108106-8D38-4F3D-8E47-CCF243F13A7A}" type="pres">
      <dgm:prSet presAssocID="{1CB7BB1C-0B16-4211-B999-5B1EB1D0593F}" presName="node" presStyleLbl="node1" presStyleIdx="0" presStyleCnt="7">
        <dgm:presLayoutVars>
          <dgm:bulletEnabled val="1"/>
        </dgm:presLayoutVars>
      </dgm:prSet>
      <dgm:spPr/>
    </dgm:pt>
    <dgm:pt modelId="{19796831-D6AC-4484-B09C-BFA99D3D424F}" type="pres">
      <dgm:prSet presAssocID="{10F72F85-ED56-4505-9116-320C503DBF3A}" presName="sibTrans" presStyleLbl="sibTrans2D1" presStyleIdx="0" presStyleCnt="6"/>
      <dgm:spPr/>
    </dgm:pt>
    <dgm:pt modelId="{D7F43BD8-3D0B-4DD7-AF07-CC322EC9319B}" type="pres">
      <dgm:prSet presAssocID="{10F72F85-ED56-4505-9116-320C503DBF3A}" presName="connectorText" presStyleLbl="sibTrans2D1" presStyleIdx="0" presStyleCnt="6"/>
      <dgm:spPr/>
    </dgm:pt>
    <dgm:pt modelId="{ACAA7F3A-3C14-4409-B5AF-496CC583DFB8}" type="pres">
      <dgm:prSet presAssocID="{467455C8-09AA-4674-B01A-79D783364B8C}" presName="node" presStyleLbl="node1" presStyleIdx="1" presStyleCnt="7">
        <dgm:presLayoutVars>
          <dgm:bulletEnabled val="1"/>
        </dgm:presLayoutVars>
      </dgm:prSet>
      <dgm:spPr/>
    </dgm:pt>
    <dgm:pt modelId="{C7B45EA6-7214-4349-A3D8-3209D6392DCE}" type="pres">
      <dgm:prSet presAssocID="{E1CCF208-5299-4C2A-AB13-40C004102006}" presName="sibTrans" presStyleLbl="sibTrans2D1" presStyleIdx="1" presStyleCnt="6"/>
      <dgm:spPr/>
    </dgm:pt>
    <dgm:pt modelId="{2FB33A88-DA10-413B-B73C-95E8A1A8DAA7}" type="pres">
      <dgm:prSet presAssocID="{E1CCF208-5299-4C2A-AB13-40C004102006}" presName="connectorText" presStyleLbl="sibTrans2D1" presStyleIdx="1" presStyleCnt="6"/>
      <dgm:spPr/>
    </dgm:pt>
    <dgm:pt modelId="{222EA2A7-4598-43D3-BD46-0BFED27B7FCF}" type="pres">
      <dgm:prSet presAssocID="{64DC0793-33C5-4849-AAB7-95475C3B6AB0}" presName="node" presStyleLbl="node1" presStyleIdx="2" presStyleCnt="7">
        <dgm:presLayoutVars>
          <dgm:bulletEnabled val="1"/>
        </dgm:presLayoutVars>
      </dgm:prSet>
      <dgm:spPr/>
    </dgm:pt>
    <dgm:pt modelId="{FECF808D-36B6-42FB-BE9A-8E8B7F1CE546}" type="pres">
      <dgm:prSet presAssocID="{00033C5C-976E-4195-925E-427900E6CE08}" presName="sibTrans" presStyleLbl="sibTrans2D1" presStyleIdx="2" presStyleCnt="6"/>
      <dgm:spPr/>
    </dgm:pt>
    <dgm:pt modelId="{099D348E-0E9D-42B2-AA07-9777E7601625}" type="pres">
      <dgm:prSet presAssocID="{00033C5C-976E-4195-925E-427900E6CE08}" presName="connectorText" presStyleLbl="sibTrans2D1" presStyleIdx="2" presStyleCnt="6"/>
      <dgm:spPr/>
    </dgm:pt>
    <dgm:pt modelId="{9C97C40F-77DF-41BB-B110-0119F1DA820D}" type="pres">
      <dgm:prSet presAssocID="{F4E1743B-1A52-4A89-9BB8-4FD53CABF5E6}" presName="node" presStyleLbl="node1" presStyleIdx="3" presStyleCnt="7">
        <dgm:presLayoutVars>
          <dgm:bulletEnabled val="1"/>
        </dgm:presLayoutVars>
      </dgm:prSet>
      <dgm:spPr/>
    </dgm:pt>
    <dgm:pt modelId="{D1DB5768-46ED-46F7-8B08-108226C784D3}" type="pres">
      <dgm:prSet presAssocID="{1ED6EBEA-387D-44C9-BEEE-56442AB2FFC6}" presName="sibTrans" presStyleLbl="sibTrans2D1" presStyleIdx="3" presStyleCnt="6"/>
      <dgm:spPr/>
    </dgm:pt>
    <dgm:pt modelId="{824E5B71-D21E-4EDD-AEE2-841F85EFB35E}" type="pres">
      <dgm:prSet presAssocID="{1ED6EBEA-387D-44C9-BEEE-56442AB2FFC6}" presName="connectorText" presStyleLbl="sibTrans2D1" presStyleIdx="3" presStyleCnt="6"/>
      <dgm:spPr/>
    </dgm:pt>
    <dgm:pt modelId="{C601775B-C753-4C34-873F-FF88A619CB08}" type="pres">
      <dgm:prSet presAssocID="{8F5F41FB-66AA-4478-B253-4FBC9DB51668}" presName="node" presStyleLbl="node1" presStyleIdx="4" presStyleCnt="7">
        <dgm:presLayoutVars>
          <dgm:bulletEnabled val="1"/>
        </dgm:presLayoutVars>
      </dgm:prSet>
      <dgm:spPr/>
    </dgm:pt>
    <dgm:pt modelId="{4A1DA7A2-5639-4A72-B34B-6CE88FB8619C}" type="pres">
      <dgm:prSet presAssocID="{249BDBDA-BF24-4FD1-8795-5C454B9A874C}" presName="sibTrans" presStyleLbl="sibTrans2D1" presStyleIdx="4" presStyleCnt="6"/>
      <dgm:spPr/>
    </dgm:pt>
    <dgm:pt modelId="{D61F75A5-8465-4998-9760-67D76D7BD3C2}" type="pres">
      <dgm:prSet presAssocID="{249BDBDA-BF24-4FD1-8795-5C454B9A874C}" presName="connectorText" presStyleLbl="sibTrans2D1" presStyleIdx="4" presStyleCnt="6"/>
      <dgm:spPr/>
    </dgm:pt>
    <dgm:pt modelId="{1BE3A894-0301-42DB-A0D4-EC5D2F27A820}" type="pres">
      <dgm:prSet presAssocID="{11D28435-D8B2-4385-9CF2-B8A295DEB2F1}" presName="node" presStyleLbl="node1" presStyleIdx="5" presStyleCnt="7">
        <dgm:presLayoutVars>
          <dgm:bulletEnabled val="1"/>
        </dgm:presLayoutVars>
      </dgm:prSet>
      <dgm:spPr/>
    </dgm:pt>
    <dgm:pt modelId="{7D5FF27E-0A00-4468-8176-F7BE219C789B}" type="pres">
      <dgm:prSet presAssocID="{A5485E0B-EABC-48CD-83B8-25808643159C}" presName="sibTrans" presStyleLbl="sibTrans2D1" presStyleIdx="5" presStyleCnt="6"/>
      <dgm:spPr/>
    </dgm:pt>
    <dgm:pt modelId="{06B0DA52-CAA5-4FA5-A250-173F7BDA6B28}" type="pres">
      <dgm:prSet presAssocID="{A5485E0B-EABC-48CD-83B8-25808643159C}" presName="connectorText" presStyleLbl="sibTrans2D1" presStyleIdx="5" presStyleCnt="6"/>
      <dgm:spPr/>
    </dgm:pt>
    <dgm:pt modelId="{B76071F1-4A67-494D-8E9E-79CF072774C5}" type="pres">
      <dgm:prSet presAssocID="{274FB38A-B28B-4963-9963-F07827DC7D06}" presName="node" presStyleLbl="node1" presStyleIdx="6" presStyleCnt="7">
        <dgm:presLayoutVars>
          <dgm:bulletEnabled val="1"/>
        </dgm:presLayoutVars>
      </dgm:prSet>
      <dgm:spPr/>
    </dgm:pt>
  </dgm:ptLst>
  <dgm:cxnLst>
    <dgm:cxn modelId="{4E477008-700B-443D-94A5-88F088FB54F8}" type="presOf" srcId="{62FEE8F3-98BB-49F8-8693-718A651A8D3C}" destId="{C22D611B-AA43-48E1-AE52-B8F084A8D701}" srcOrd="0" destOrd="0" presId="urn:microsoft.com/office/officeart/2005/8/layout/process5"/>
    <dgm:cxn modelId="{864B7F0D-2CFC-41AA-AD25-A3D75A2669E3}" type="presOf" srcId="{1ED6EBEA-387D-44C9-BEEE-56442AB2FFC6}" destId="{824E5B71-D21E-4EDD-AEE2-841F85EFB35E}" srcOrd="1" destOrd="0" presId="urn:microsoft.com/office/officeart/2005/8/layout/process5"/>
    <dgm:cxn modelId="{DA11A212-FC84-4829-B680-0C2319EFBA80}" type="presOf" srcId="{E1CCF208-5299-4C2A-AB13-40C004102006}" destId="{2FB33A88-DA10-413B-B73C-95E8A1A8DAA7}" srcOrd="1" destOrd="0" presId="urn:microsoft.com/office/officeart/2005/8/layout/process5"/>
    <dgm:cxn modelId="{970FF52A-C12B-468D-919F-DBB1E4453BA6}" type="presOf" srcId="{00033C5C-976E-4195-925E-427900E6CE08}" destId="{FECF808D-36B6-42FB-BE9A-8E8B7F1CE546}" srcOrd="0" destOrd="0" presId="urn:microsoft.com/office/officeart/2005/8/layout/process5"/>
    <dgm:cxn modelId="{237C1840-32E4-49F7-992B-C6EC922FD23C}" type="presOf" srcId="{00033C5C-976E-4195-925E-427900E6CE08}" destId="{099D348E-0E9D-42B2-AA07-9777E7601625}" srcOrd="1" destOrd="0" presId="urn:microsoft.com/office/officeart/2005/8/layout/process5"/>
    <dgm:cxn modelId="{4D9DDC5C-3A9A-45D9-A787-A359FA4CA3AE}" type="presOf" srcId="{249BDBDA-BF24-4FD1-8795-5C454B9A874C}" destId="{4A1DA7A2-5639-4A72-B34B-6CE88FB8619C}" srcOrd="0" destOrd="0" presId="urn:microsoft.com/office/officeart/2005/8/layout/process5"/>
    <dgm:cxn modelId="{04F10F44-947A-4E3A-9DDA-8C96C3363DD9}" type="presOf" srcId="{467455C8-09AA-4674-B01A-79D783364B8C}" destId="{ACAA7F3A-3C14-4409-B5AF-496CC583DFB8}" srcOrd="0" destOrd="0" presId="urn:microsoft.com/office/officeart/2005/8/layout/process5"/>
    <dgm:cxn modelId="{F5BF394A-9F0A-42A8-9016-90463A926EC8}" type="presOf" srcId="{A5485E0B-EABC-48CD-83B8-25808643159C}" destId="{06B0DA52-CAA5-4FA5-A250-173F7BDA6B28}" srcOrd="1" destOrd="0" presId="urn:microsoft.com/office/officeart/2005/8/layout/process5"/>
    <dgm:cxn modelId="{4C030E6B-54CA-4073-A885-1AB73339AA4E}" type="presOf" srcId="{11D28435-D8B2-4385-9CF2-B8A295DEB2F1}" destId="{1BE3A894-0301-42DB-A0D4-EC5D2F27A820}" srcOrd="0" destOrd="0" presId="urn:microsoft.com/office/officeart/2005/8/layout/process5"/>
    <dgm:cxn modelId="{22E2366C-F33E-4C1F-9C9D-D18BF670D2C6}" type="presOf" srcId="{E1CCF208-5299-4C2A-AB13-40C004102006}" destId="{C7B45EA6-7214-4349-A3D8-3209D6392DCE}" srcOrd="0" destOrd="0" presId="urn:microsoft.com/office/officeart/2005/8/layout/process5"/>
    <dgm:cxn modelId="{B1940974-A4A1-4FCD-9BF8-747D8E0A35AE}" type="presOf" srcId="{64DC0793-33C5-4849-AAB7-95475C3B6AB0}" destId="{222EA2A7-4598-43D3-BD46-0BFED27B7FCF}" srcOrd="0" destOrd="0" presId="urn:microsoft.com/office/officeart/2005/8/layout/process5"/>
    <dgm:cxn modelId="{8EE8E656-DDAF-4FDB-9167-8968BA202E77}" srcId="{62FEE8F3-98BB-49F8-8693-718A651A8D3C}" destId="{8F5F41FB-66AA-4478-B253-4FBC9DB51668}" srcOrd="4" destOrd="0" parTransId="{739BA8D2-34A9-4B92-A55A-918B4D4A10AD}" sibTransId="{249BDBDA-BF24-4FD1-8795-5C454B9A874C}"/>
    <dgm:cxn modelId="{0C107257-18DF-422F-9B6E-ECEB5EAB3260}" type="presOf" srcId="{1ED6EBEA-387D-44C9-BEEE-56442AB2FFC6}" destId="{D1DB5768-46ED-46F7-8B08-108226C784D3}" srcOrd="0" destOrd="0" presId="urn:microsoft.com/office/officeart/2005/8/layout/process5"/>
    <dgm:cxn modelId="{DD717D79-4D42-4711-9A39-4853A9D9DC25}" type="presOf" srcId="{8F5F41FB-66AA-4478-B253-4FBC9DB51668}" destId="{C601775B-C753-4C34-873F-FF88A619CB08}" srcOrd="0" destOrd="0" presId="urn:microsoft.com/office/officeart/2005/8/layout/process5"/>
    <dgm:cxn modelId="{B1BF207E-9417-4D9A-A5AA-776AC6BF2E48}" type="presOf" srcId="{1CB7BB1C-0B16-4211-B999-5B1EB1D0593F}" destId="{6C108106-8D38-4F3D-8E47-CCF243F13A7A}" srcOrd="0" destOrd="0" presId="urn:microsoft.com/office/officeart/2005/8/layout/process5"/>
    <dgm:cxn modelId="{0E424C91-4213-4FE0-B509-A5C10F79CBAF}" srcId="{62FEE8F3-98BB-49F8-8693-718A651A8D3C}" destId="{274FB38A-B28B-4963-9963-F07827DC7D06}" srcOrd="6" destOrd="0" parTransId="{A2B3C961-C806-401D-8E03-73EBB05A1A32}" sibTransId="{740FAEBF-D1FA-4313-9754-710E8CA40E2D}"/>
    <dgm:cxn modelId="{893A6297-BEA0-42FA-A53B-DD806188A69C}" type="presOf" srcId="{F4E1743B-1A52-4A89-9BB8-4FD53CABF5E6}" destId="{9C97C40F-77DF-41BB-B110-0119F1DA820D}" srcOrd="0" destOrd="0" presId="urn:microsoft.com/office/officeart/2005/8/layout/process5"/>
    <dgm:cxn modelId="{8483CEA9-4D70-4622-882D-50E60BC6F9DD}" type="presOf" srcId="{10F72F85-ED56-4505-9116-320C503DBF3A}" destId="{D7F43BD8-3D0B-4DD7-AF07-CC322EC9319B}" srcOrd="1" destOrd="0" presId="urn:microsoft.com/office/officeart/2005/8/layout/process5"/>
    <dgm:cxn modelId="{CC8984B4-219D-4869-84EE-9C8518DF20E3}" type="presOf" srcId="{A5485E0B-EABC-48CD-83B8-25808643159C}" destId="{7D5FF27E-0A00-4468-8176-F7BE219C789B}" srcOrd="0" destOrd="0" presId="urn:microsoft.com/office/officeart/2005/8/layout/process5"/>
    <dgm:cxn modelId="{65D6CCB6-3B04-44F2-B865-9248511B3227}" srcId="{62FEE8F3-98BB-49F8-8693-718A651A8D3C}" destId="{467455C8-09AA-4674-B01A-79D783364B8C}" srcOrd="1" destOrd="0" parTransId="{52837EE7-9955-423F-818A-188A84B889CC}" sibTransId="{E1CCF208-5299-4C2A-AB13-40C004102006}"/>
    <dgm:cxn modelId="{605EF3B9-41D6-46AC-BEEE-6ADEDBC3E33F}" srcId="{62FEE8F3-98BB-49F8-8693-718A651A8D3C}" destId="{F4E1743B-1A52-4A89-9BB8-4FD53CABF5E6}" srcOrd="3" destOrd="0" parTransId="{71DA3B0F-2786-4436-9661-8A1354C5E237}" sibTransId="{1ED6EBEA-387D-44C9-BEEE-56442AB2FFC6}"/>
    <dgm:cxn modelId="{03BE77BA-1480-4477-AD44-4AA11761E07B}" type="presOf" srcId="{274FB38A-B28B-4963-9963-F07827DC7D06}" destId="{B76071F1-4A67-494D-8E9E-79CF072774C5}" srcOrd="0" destOrd="0" presId="urn:microsoft.com/office/officeart/2005/8/layout/process5"/>
    <dgm:cxn modelId="{EE8B18D4-D2E9-4779-A7EC-650AAD1019AB}" srcId="{62FEE8F3-98BB-49F8-8693-718A651A8D3C}" destId="{64DC0793-33C5-4849-AAB7-95475C3B6AB0}" srcOrd="2" destOrd="0" parTransId="{1EAA7987-2BE3-45F1-9B62-3743CB9D129D}" sibTransId="{00033C5C-976E-4195-925E-427900E6CE08}"/>
    <dgm:cxn modelId="{74FDE6D8-6103-47D4-9727-9E3EC136B967}" type="presOf" srcId="{249BDBDA-BF24-4FD1-8795-5C454B9A874C}" destId="{D61F75A5-8465-4998-9760-67D76D7BD3C2}" srcOrd="1" destOrd="0" presId="urn:microsoft.com/office/officeart/2005/8/layout/process5"/>
    <dgm:cxn modelId="{50AB5FD9-24B0-43F6-8A4C-500DC68D1EF8}" type="presOf" srcId="{10F72F85-ED56-4505-9116-320C503DBF3A}" destId="{19796831-D6AC-4484-B09C-BFA99D3D424F}" srcOrd="0" destOrd="0" presId="urn:microsoft.com/office/officeart/2005/8/layout/process5"/>
    <dgm:cxn modelId="{63302CE5-DF6E-4C0A-BDA5-B7136A04642B}" srcId="{62FEE8F3-98BB-49F8-8693-718A651A8D3C}" destId="{11D28435-D8B2-4385-9CF2-B8A295DEB2F1}" srcOrd="5" destOrd="0" parTransId="{AA119BD8-05E9-40C7-B0C9-F6E99DB01711}" sibTransId="{A5485E0B-EABC-48CD-83B8-25808643159C}"/>
    <dgm:cxn modelId="{891B40F1-B241-4605-A765-FD3A42FE479C}" srcId="{62FEE8F3-98BB-49F8-8693-718A651A8D3C}" destId="{1CB7BB1C-0B16-4211-B999-5B1EB1D0593F}" srcOrd="0" destOrd="0" parTransId="{8050AAC0-30AF-4106-98A3-761D0A27E0A4}" sibTransId="{10F72F85-ED56-4505-9116-320C503DBF3A}"/>
    <dgm:cxn modelId="{E133456C-2645-4767-B1DD-271A24564704}" type="presParOf" srcId="{C22D611B-AA43-48E1-AE52-B8F084A8D701}" destId="{6C108106-8D38-4F3D-8E47-CCF243F13A7A}" srcOrd="0" destOrd="0" presId="urn:microsoft.com/office/officeart/2005/8/layout/process5"/>
    <dgm:cxn modelId="{57615F6C-EC93-41AE-BF28-77EEE58B07E0}" type="presParOf" srcId="{C22D611B-AA43-48E1-AE52-B8F084A8D701}" destId="{19796831-D6AC-4484-B09C-BFA99D3D424F}" srcOrd="1" destOrd="0" presId="urn:microsoft.com/office/officeart/2005/8/layout/process5"/>
    <dgm:cxn modelId="{4BDF0491-2A39-400B-B0B2-8BBB6D887F77}" type="presParOf" srcId="{19796831-D6AC-4484-B09C-BFA99D3D424F}" destId="{D7F43BD8-3D0B-4DD7-AF07-CC322EC9319B}" srcOrd="0" destOrd="0" presId="urn:microsoft.com/office/officeart/2005/8/layout/process5"/>
    <dgm:cxn modelId="{B8E48002-CFE1-44BD-9EFD-4F19BA27098E}" type="presParOf" srcId="{C22D611B-AA43-48E1-AE52-B8F084A8D701}" destId="{ACAA7F3A-3C14-4409-B5AF-496CC583DFB8}" srcOrd="2" destOrd="0" presId="urn:microsoft.com/office/officeart/2005/8/layout/process5"/>
    <dgm:cxn modelId="{BFF7C48D-6E7E-4B32-BC4C-7D4FD43B7F24}" type="presParOf" srcId="{C22D611B-AA43-48E1-AE52-B8F084A8D701}" destId="{C7B45EA6-7214-4349-A3D8-3209D6392DCE}" srcOrd="3" destOrd="0" presId="urn:microsoft.com/office/officeart/2005/8/layout/process5"/>
    <dgm:cxn modelId="{4C2FE164-1734-4CEE-92DC-D36F19C84E68}" type="presParOf" srcId="{C7B45EA6-7214-4349-A3D8-3209D6392DCE}" destId="{2FB33A88-DA10-413B-B73C-95E8A1A8DAA7}" srcOrd="0" destOrd="0" presId="urn:microsoft.com/office/officeart/2005/8/layout/process5"/>
    <dgm:cxn modelId="{36511CBF-C6DC-477C-8B8B-E37B1606F428}" type="presParOf" srcId="{C22D611B-AA43-48E1-AE52-B8F084A8D701}" destId="{222EA2A7-4598-43D3-BD46-0BFED27B7FCF}" srcOrd="4" destOrd="0" presId="urn:microsoft.com/office/officeart/2005/8/layout/process5"/>
    <dgm:cxn modelId="{52F033FA-EE44-473B-8AA7-F8D87A6304AF}" type="presParOf" srcId="{C22D611B-AA43-48E1-AE52-B8F084A8D701}" destId="{FECF808D-36B6-42FB-BE9A-8E8B7F1CE546}" srcOrd="5" destOrd="0" presId="urn:microsoft.com/office/officeart/2005/8/layout/process5"/>
    <dgm:cxn modelId="{66A75D5D-7CFB-4361-B2AB-9126FBABA50E}" type="presParOf" srcId="{FECF808D-36B6-42FB-BE9A-8E8B7F1CE546}" destId="{099D348E-0E9D-42B2-AA07-9777E7601625}" srcOrd="0" destOrd="0" presId="urn:microsoft.com/office/officeart/2005/8/layout/process5"/>
    <dgm:cxn modelId="{D0D9B7D8-B973-4689-9809-9027B6179E49}" type="presParOf" srcId="{C22D611B-AA43-48E1-AE52-B8F084A8D701}" destId="{9C97C40F-77DF-41BB-B110-0119F1DA820D}" srcOrd="6" destOrd="0" presId="urn:microsoft.com/office/officeart/2005/8/layout/process5"/>
    <dgm:cxn modelId="{BAC77F8F-D1BB-4CA4-B07C-DE9EC23B0A51}" type="presParOf" srcId="{C22D611B-AA43-48E1-AE52-B8F084A8D701}" destId="{D1DB5768-46ED-46F7-8B08-108226C784D3}" srcOrd="7" destOrd="0" presId="urn:microsoft.com/office/officeart/2005/8/layout/process5"/>
    <dgm:cxn modelId="{B26993F7-1A9D-4C3B-8385-D3D8CD6C0191}" type="presParOf" srcId="{D1DB5768-46ED-46F7-8B08-108226C784D3}" destId="{824E5B71-D21E-4EDD-AEE2-841F85EFB35E}" srcOrd="0" destOrd="0" presId="urn:microsoft.com/office/officeart/2005/8/layout/process5"/>
    <dgm:cxn modelId="{51C2D67C-BB83-423A-931C-36250FA7E8F2}" type="presParOf" srcId="{C22D611B-AA43-48E1-AE52-B8F084A8D701}" destId="{C601775B-C753-4C34-873F-FF88A619CB08}" srcOrd="8" destOrd="0" presId="urn:microsoft.com/office/officeart/2005/8/layout/process5"/>
    <dgm:cxn modelId="{4B608864-2EB5-43B9-8427-8242118567DA}" type="presParOf" srcId="{C22D611B-AA43-48E1-AE52-B8F084A8D701}" destId="{4A1DA7A2-5639-4A72-B34B-6CE88FB8619C}" srcOrd="9" destOrd="0" presId="urn:microsoft.com/office/officeart/2005/8/layout/process5"/>
    <dgm:cxn modelId="{780B00DA-3B74-48A4-9016-1E24A9DFFFE0}" type="presParOf" srcId="{4A1DA7A2-5639-4A72-B34B-6CE88FB8619C}" destId="{D61F75A5-8465-4998-9760-67D76D7BD3C2}" srcOrd="0" destOrd="0" presId="urn:microsoft.com/office/officeart/2005/8/layout/process5"/>
    <dgm:cxn modelId="{B5169CB5-AE7B-4DB6-BC60-5F835B6C54DF}" type="presParOf" srcId="{C22D611B-AA43-48E1-AE52-B8F084A8D701}" destId="{1BE3A894-0301-42DB-A0D4-EC5D2F27A820}" srcOrd="10" destOrd="0" presId="urn:microsoft.com/office/officeart/2005/8/layout/process5"/>
    <dgm:cxn modelId="{2343BAC9-702B-404A-B291-16180E90D1DB}" type="presParOf" srcId="{C22D611B-AA43-48E1-AE52-B8F084A8D701}" destId="{7D5FF27E-0A00-4468-8176-F7BE219C789B}" srcOrd="11" destOrd="0" presId="urn:microsoft.com/office/officeart/2005/8/layout/process5"/>
    <dgm:cxn modelId="{246103A2-7ACF-4BC4-9631-5BA8E89302C1}" type="presParOf" srcId="{7D5FF27E-0A00-4468-8176-F7BE219C789B}" destId="{06B0DA52-CAA5-4FA5-A250-173F7BDA6B28}" srcOrd="0" destOrd="0" presId="urn:microsoft.com/office/officeart/2005/8/layout/process5"/>
    <dgm:cxn modelId="{FCAA6269-262D-4870-91AB-221C1587E9B6}" type="presParOf" srcId="{C22D611B-AA43-48E1-AE52-B8F084A8D701}" destId="{B76071F1-4A67-494D-8E9E-79CF072774C5}" srcOrd="12"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FEE8F3-98BB-49F8-8693-718A651A8D3C}" type="doc">
      <dgm:prSet loTypeId="urn:microsoft.com/office/officeart/2005/8/layout/process1" loCatId="process" qsTypeId="urn:microsoft.com/office/officeart/2005/8/quickstyle/simple5" qsCatId="simple" csTypeId="urn:microsoft.com/office/officeart/2005/8/colors/accent1_2" csCatId="accent1" phldr="1"/>
      <dgm:spPr/>
      <dgm:t>
        <a:bodyPr/>
        <a:lstStyle/>
        <a:p>
          <a:endParaRPr lang="pt-BR"/>
        </a:p>
      </dgm:t>
    </dgm:pt>
    <dgm:pt modelId="{1CB7BB1C-0B16-4211-B999-5B1EB1D0593F}">
      <dgm:prSet phldrT="[Texto]" custT="1"/>
      <dgm:spPr/>
      <dgm:t>
        <a:bodyPr/>
        <a:lstStyle/>
        <a:p>
          <a:r>
            <a:rPr lang="pt-BR" sz="2000" dirty="0">
              <a:solidFill>
                <a:schemeClr val="tx1"/>
              </a:solidFill>
            </a:rPr>
            <a:t>Envio da PC FINAL</a:t>
          </a:r>
        </a:p>
      </dgm:t>
    </dgm:pt>
    <dgm:pt modelId="{8050AAC0-30AF-4106-98A3-761D0A27E0A4}" type="parTrans" cxnId="{891B40F1-B241-4605-A765-FD3A42FE479C}">
      <dgm:prSet/>
      <dgm:spPr/>
      <dgm:t>
        <a:bodyPr/>
        <a:lstStyle/>
        <a:p>
          <a:endParaRPr lang="pt-BR" sz="2000">
            <a:solidFill>
              <a:schemeClr val="tx1"/>
            </a:solidFill>
          </a:endParaRPr>
        </a:p>
      </dgm:t>
    </dgm:pt>
    <dgm:pt modelId="{10F72F85-ED56-4505-9116-320C503DBF3A}" type="sibTrans" cxnId="{891B40F1-B241-4605-A765-FD3A42FE479C}">
      <dgm:prSet custT="1"/>
      <dgm:spPr/>
      <dgm:t>
        <a:bodyPr/>
        <a:lstStyle/>
        <a:p>
          <a:endParaRPr lang="pt-BR" sz="2000">
            <a:solidFill>
              <a:schemeClr val="tx1"/>
            </a:solidFill>
          </a:endParaRPr>
        </a:p>
      </dgm:t>
    </dgm:pt>
    <dgm:pt modelId="{467455C8-09AA-4674-B01A-79D783364B8C}">
      <dgm:prSet phldrT="[Texto]" custT="1"/>
      <dgm:spPr/>
      <dgm:t>
        <a:bodyPr/>
        <a:lstStyle/>
        <a:p>
          <a:r>
            <a:rPr lang="pt-BR" sz="2000" dirty="0">
              <a:solidFill>
                <a:schemeClr val="tx1"/>
              </a:solidFill>
            </a:rPr>
            <a:t>Análise Técnica da JE </a:t>
          </a:r>
        </a:p>
      </dgm:t>
    </dgm:pt>
    <dgm:pt modelId="{52837EE7-9955-423F-818A-188A84B889CC}" type="parTrans" cxnId="{65D6CCB6-3B04-44F2-B865-9248511B3227}">
      <dgm:prSet/>
      <dgm:spPr/>
      <dgm:t>
        <a:bodyPr/>
        <a:lstStyle/>
        <a:p>
          <a:endParaRPr lang="pt-BR" sz="2000">
            <a:solidFill>
              <a:schemeClr val="tx1"/>
            </a:solidFill>
          </a:endParaRPr>
        </a:p>
      </dgm:t>
    </dgm:pt>
    <dgm:pt modelId="{E1CCF208-5299-4C2A-AB13-40C004102006}" type="sibTrans" cxnId="{65D6CCB6-3B04-44F2-B865-9248511B3227}">
      <dgm:prSet custT="1"/>
      <dgm:spPr/>
      <dgm:t>
        <a:bodyPr/>
        <a:lstStyle/>
        <a:p>
          <a:endParaRPr lang="pt-BR" sz="2000">
            <a:solidFill>
              <a:schemeClr val="tx1"/>
            </a:solidFill>
          </a:endParaRPr>
        </a:p>
      </dgm:t>
    </dgm:pt>
    <dgm:pt modelId="{64DC0793-33C5-4849-AAB7-95475C3B6AB0}">
      <dgm:prSet phldrT="[Texto]" custT="1"/>
      <dgm:spPr/>
      <dgm:t>
        <a:bodyPr/>
        <a:lstStyle/>
        <a:p>
          <a:r>
            <a:rPr lang="pt-BR" sz="2000" dirty="0">
              <a:solidFill>
                <a:schemeClr val="tx1"/>
              </a:solidFill>
            </a:rPr>
            <a:t>Análise Técnica do MP (2 dias)</a:t>
          </a:r>
        </a:p>
      </dgm:t>
    </dgm:pt>
    <dgm:pt modelId="{1EAA7987-2BE3-45F1-9B62-3743CB9D129D}" type="parTrans" cxnId="{EE8B18D4-D2E9-4779-A7EC-650AAD1019AB}">
      <dgm:prSet/>
      <dgm:spPr/>
      <dgm:t>
        <a:bodyPr/>
        <a:lstStyle/>
        <a:p>
          <a:endParaRPr lang="pt-BR" sz="2000">
            <a:solidFill>
              <a:schemeClr val="tx1"/>
            </a:solidFill>
          </a:endParaRPr>
        </a:p>
      </dgm:t>
    </dgm:pt>
    <dgm:pt modelId="{00033C5C-976E-4195-925E-427900E6CE08}" type="sibTrans" cxnId="{EE8B18D4-D2E9-4779-A7EC-650AAD1019AB}">
      <dgm:prSet custT="1"/>
      <dgm:spPr/>
      <dgm:t>
        <a:bodyPr/>
        <a:lstStyle/>
        <a:p>
          <a:endParaRPr lang="pt-BR" sz="2000">
            <a:solidFill>
              <a:schemeClr val="tx1"/>
            </a:solidFill>
          </a:endParaRPr>
        </a:p>
      </dgm:t>
    </dgm:pt>
    <dgm:pt modelId="{F4E1743B-1A52-4A89-9BB8-4FD53CABF5E6}">
      <dgm:prSet phldrT="[Texto]" custT="1"/>
      <dgm:spPr/>
      <dgm:t>
        <a:bodyPr/>
        <a:lstStyle/>
        <a:p>
          <a:r>
            <a:rPr lang="pt-BR" sz="2000" dirty="0">
              <a:solidFill>
                <a:schemeClr val="tx1"/>
              </a:solidFill>
            </a:rPr>
            <a:t>Julgamento JE</a:t>
          </a:r>
        </a:p>
      </dgm:t>
    </dgm:pt>
    <dgm:pt modelId="{71DA3B0F-2786-4436-9661-8A1354C5E237}" type="parTrans" cxnId="{605EF3B9-41D6-46AC-BEEE-6ADEDBC3E33F}">
      <dgm:prSet/>
      <dgm:spPr/>
      <dgm:t>
        <a:bodyPr/>
        <a:lstStyle/>
        <a:p>
          <a:endParaRPr lang="pt-BR" sz="2000">
            <a:solidFill>
              <a:schemeClr val="tx1"/>
            </a:solidFill>
          </a:endParaRPr>
        </a:p>
      </dgm:t>
    </dgm:pt>
    <dgm:pt modelId="{1ED6EBEA-387D-44C9-BEEE-56442AB2FFC6}" type="sibTrans" cxnId="{605EF3B9-41D6-46AC-BEEE-6ADEDBC3E33F}">
      <dgm:prSet/>
      <dgm:spPr/>
      <dgm:t>
        <a:bodyPr/>
        <a:lstStyle/>
        <a:p>
          <a:endParaRPr lang="pt-BR" sz="2000">
            <a:solidFill>
              <a:schemeClr val="tx1"/>
            </a:solidFill>
          </a:endParaRPr>
        </a:p>
      </dgm:t>
    </dgm:pt>
    <dgm:pt modelId="{3044AFB5-C164-4933-8874-36C0C4D94165}">
      <dgm:prSet custT="1"/>
      <dgm:spPr/>
      <dgm:t>
        <a:bodyPr/>
        <a:lstStyle/>
        <a:p>
          <a:r>
            <a:rPr lang="pt-BR" sz="2000" dirty="0" err="1">
              <a:solidFill>
                <a:schemeClr val="tx1"/>
              </a:solidFill>
            </a:rPr>
            <a:t>Manifes</a:t>
          </a:r>
          <a:r>
            <a:rPr lang="pt-BR" sz="2000" dirty="0">
              <a:solidFill>
                <a:schemeClr val="tx1"/>
              </a:solidFill>
            </a:rPr>
            <a:t> do candidato/ partido (3dias)</a:t>
          </a:r>
        </a:p>
      </dgm:t>
    </dgm:pt>
    <dgm:pt modelId="{E56FA9AC-B1F5-4809-86F0-0F574E9B9BDA}" type="parTrans" cxnId="{8989BE7A-810F-4489-980A-651A8FC8260D}">
      <dgm:prSet/>
      <dgm:spPr/>
      <dgm:t>
        <a:bodyPr/>
        <a:lstStyle/>
        <a:p>
          <a:endParaRPr lang="pt-BR" sz="2000">
            <a:solidFill>
              <a:schemeClr val="tx1"/>
            </a:solidFill>
          </a:endParaRPr>
        </a:p>
      </dgm:t>
    </dgm:pt>
    <dgm:pt modelId="{9BA8E40B-5929-4812-81CA-26D40FAA8C3C}" type="sibTrans" cxnId="{8989BE7A-810F-4489-980A-651A8FC8260D}">
      <dgm:prSet custT="1"/>
      <dgm:spPr/>
      <dgm:t>
        <a:bodyPr/>
        <a:lstStyle/>
        <a:p>
          <a:endParaRPr lang="pt-BR" sz="2000">
            <a:solidFill>
              <a:schemeClr val="tx1"/>
            </a:solidFill>
          </a:endParaRPr>
        </a:p>
      </dgm:t>
    </dgm:pt>
    <dgm:pt modelId="{0E2106AC-DBBE-4286-B6ED-613142E1E63F}">
      <dgm:prSet custT="1"/>
      <dgm:spPr/>
      <dgm:t>
        <a:bodyPr/>
        <a:lstStyle/>
        <a:p>
          <a:r>
            <a:rPr lang="pt-BR" sz="2000" dirty="0">
              <a:solidFill>
                <a:schemeClr val="tx1"/>
              </a:solidFill>
            </a:rPr>
            <a:t>Parecer Conclusivo da JE</a:t>
          </a:r>
        </a:p>
      </dgm:t>
    </dgm:pt>
    <dgm:pt modelId="{218659B8-E1F0-4419-BCD7-96C0BAFD5805}" type="parTrans" cxnId="{F64A8EC7-877D-4849-B899-6599A5C03536}">
      <dgm:prSet/>
      <dgm:spPr/>
      <dgm:t>
        <a:bodyPr/>
        <a:lstStyle/>
        <a:p>
          <a:endParaRPr lang="pt-BR" sz="2000">
            <a:solidFill>
              <a:schemeClr val="tx1"/>
            </a:solidFill>
          </a:endParaRPr>
        </a:p>
      </dgm:t>
    </dgm:pt>
    <dgm:pt modelId="{5E4FCFCA-AB65-461B-9B17-F0D19BBA4B3B}" type="sibTrans" cxnId="{F64A8EC7-877D-4849-B899-6599A5C03536}">
      <dgm:prSet custT="1"/>
      <dgm:spPr/>
      <dgm:t>
        <a:bodyPr/>
        <a:lstStyle/>
        <a:p>
          <a:endParaRPr lang="pt-BR" sz="2000">
            <a:solidFill>
              <a:schemeClr val="tx1"/>
            </a:solidFill>
          </a:endParaRPr>
        </a:p>
      </dgm:t>
    </dgm:pt>
    <dgm:pt modelId="{1B1BDB5E-35CF-41B3-BFDE-A34D2134657C}" type="pres">
      <dgm:prSet presAssocID="{62FEE8F3-98BB-49F8-8693-718A651A8D3C}" presName="Name0" presStyleCnt="0">
        <dgm:presLayoutVars>
          <dgm:dir/>
          <dgm:resizeHandles val="exact"/>
        </dgm:presLayoutVars>
      </dgm:prSet>
      <dgm:spPr/>
    </dgm:pt>
    <dgm:pt modelId="{01B5C656-B369-4632-BB8C-9DD5CC7E8C2B}" type="pres">
      <dgm:prSet presAssocID="{1CB7BB1C-0B16-4211-B999-5B1EB1D0593F}" presName="node" presStyleLbl="node1" presStyleIdx="0" presStyleCnt="6">
        <dgm:presLayoutVars>
          <dgm:bulletEnabled val="1"/>
        </dgm:presLayoutVars>
      </dgm:prSet>
      <dgm:spPr/>
    </dgm:pt>
    <dgm:pt modelId="{A380BA0A-D553-4577-9851-6DEE20A5299B}" type="pres">
      <dgm:prSet presAssocID="{10F72F85-ED56-4505-9116-320C503DBF3A}" presName="sibTrans" presStyleLbl="sibTrans2D1" presStyleIdx="0" presStyleCnt="5"/>
      <dgm:spPr/>
    </dgm:pt>
    <dgm:pt modelId="{4467F694-6A95-4667-959E-F1B098F86FA8}" type="pres">
      <dgm:prSet presAssocID="{10F72F85-ED56-4505-9116-320C503DBF3A}" presName="connectorText" presStyleLbl="sibTrans2D1" presStyleIdx="0" presStyleCnt="5"/>
      <dgm:spPr/>
    </dgm:pt>
    <dgm:pt modelId="{18DBE9E6-1E52-486E-96CA-E2AF7C295230}" type="pres">
      <dgm:prSet presAssocID="{467455C8-09AA-4674-B01A-79D783364B8C}" presName="node" presStyleLbl="node1" presStyleIdx="1" presStyleCnt="6">
        <dgm:presLayoutVars>
          <dgm:bulletEnabled val="1"/>
        </dgm:presLayoutVars>
      </dgm:prSet>
      <dgm:spPr/>
    </dgm:pt>
    <dgm:pt modelId="{015FAF0C-3A94-4349-BC19-A630F65F7EA3}" type="pres">
      <dgm:prSet presAssocID="{E1CCF208-5299-4C2A-AB13-40C004102006}" presName="sibTrans" presStyleLbl="sibTrans2D1" presStyleIdx="1" presStyleCnt="5"/>
      <dgm:spPr/>
    </dgm:pt>
    <dgm:pt modelId="{94F3D20A-DA45-4F4A-A644-8FF74A296624}" type="pres">
      <dgm:prSet presAssocID="{E1CCF208-5299-4C2A-AB13-40C004102006}" presName="connectorText" presStyleLbl="sibTrans2D1" presStyleIdx="1" presStyleCnt="5"/>
      <dgm:spPr/>
    </dgm:pt>
    <dgm:pt modelId="{969ADBA7-BD3B-4757-927E-F28C3A61AD57}" type="pres">
      <dgm:prSet presAssocID="{3044AFB5-C164-4933-8874-36C0C4D94165}" presName="node" presStyleLbl="node1" presStyleIdx="2" presStyleCnt="6">
        <dgm:presLayoutVars>
          <dgm:bulletEnabled val="1"/>
        </dgm:presLayoutVars>
      </dgm:prSet>
      <dgm:spPr/>
    </dgm:pt>
    <dgm:pt modelId="{88D631B2-3B16-494D-A6F5-F7712B1FD467}" type="pres">
      <dgm:prSet presAssocID="{9BA8E40B-5929-4812-81CA-26D40FAA8C3C}" presName="sibTrans" presStyleLbl="sibTrans2D1" presStyleIdx="2" presStyleCnt="5"/>
      <dgm:spPr/>
    </dgm:pt>
    <dgm:pt modelId="{BAC2F758-7236-425F-AD85-D6FB48B62455}" type="pres">
      <dgm:prSet presAssocID="{9BA8E40B-5929-4812-81CA-26D40FAA8C3C}" presName="connectorText" presStyleLbl="sibTrans2D1" presStyleIdx="2" presStyleCnt="5"/>
      <dgm:spPr/>
    </dgm:pt>
    <dgm:pt modelId="{6FA5087C-87A4-4E30-A17C-F7A829461F24}" type="pres">
      <dgm:prSet presAssocID="{0E2106AC-DBBE-4286-B6ED-613142E1E63F}" presName="node" presStyleLbl="node1" presStyleIdx="3" presStyleCnt="6">
        <dgm:presLayoutVars>
          <dgm:bulletEnabled val="1"/>
        </dgm:presLayoutVars>
      </dgm:prSet>
      <dgm:spPr/>
    </dgm:pt>
    <dgm:pt modelId="{61A51226-45EB-471F-B6A7-A07BF3C07E3D}" type="pres">
      <dgm:prSet presAssocID="{5E4FCFCA-AB65-461B-9B17-F0D19BBA4B3B}" presName="sibTrans" presStyleLbl="sibTrans2D1" presStyleIdx="3" presStyleCnt="5"/>
      <dgm:spPr/>
    </dgm:pt>
    <dgm:pt modelId="{1A21E11B-6563-414D-834E-19D454780E9C}" type="pres">
      <dgm:prSet presAssocID="{5E4FCFCA-AB65-461B-9B17-F0D19BBA4B3B}" presName="connectorText" presStyleLbl="sibTrans2D1" presStyleIdx="3" presStyleCnt="5"/>
      <dgm:spPr/>
    </dgm:pt>
    <dgm:pt modelId="{A1100B09-904B-4EE2-AC8F-7BB4284BFA80}" type="pres">
      <dgm:prSet presAssocID="{64DC0793-33C5-4849-AAB7-95475C3B6AB0}" presName="node" presStyleLbl="node1" presStyleIdx="4" presStyleCnt="6">
        <dgm:presLayoutVars>
          <dgm:bulletEnabled val="1"/>
        </dgm:presLayoutVars>
      </dgm:prSet>
      <dgm:spPr/>
    </dgm:pt>
    <dgm:pt modelId="{397EC9E4-B670-44BF-9271-2DBB6B4E45CB}" type="pres">
      <dgm:prSet presAssocID="{00033C5C-976E-4195-925E-427900E6CE08}" presName="sibTrans" presStyleLbl="sibTrans2D1" presStyleIdx="4" presStyleCnt="5"/>
      <dgm:spPr/>
    </dgm:pt>
    <dgm:pt modelId="{392AE704-2EBC-480E-86D7-DB47514B1960}" type="pres">
      <dgm:prSet presAssocID="{00033C5C-976E-4195-925E-427900E6CE08}" presName="connectorText" presStyleLbl="sibTrans2D1" presStyleIdx="4" presStyleCnt="5"/>
      <dgm:spPr/>
    </dgm:pt>
    <dgm:pt modelId="{3B30A23C-9F52-48CA-80EB-5E9464EB8BED}" type="pres">
      <dgm:prSet presAssocID="{F4E1743B-1A52-4A89-9BB8-4FD53CABF5E6}" presName="node" presStyleLbl="node1" presStyleIdx="5" presStyleCnt="6">
        <dgm:presLayoutVars>
          <dgm:bulletEnabled val="1"/>
        </dgm:presLayoutVars>
      </dgm:prSet>
      <dgm:spPr/>
    </dgm:pt>
  </dgm:ptLst>
  <dgm:cxnLst>
    <dgm:cxn modelId="{1E132F05-AD28-4A81-8F8E-2D224BE5FD99}" type="presOf" srcId="{9BA8E40B-5929-4812-81CA-26D40FAA8C3C}" destId="{88D631B2-3B16-494D-A6F5-F7712B1FD467}" srcOrd="0" destOrd="0" presId="urn:microsoft.com/office/officeart/2005/8/layout/process1"/>
    <dgm:cxn modelId="{7304FB14-ECED-4499-A023-A5C223CEDA7C}" type="presOf" srcId="{5E4FCFCA-AB65-461B-9B17-F0D19BBA4B3B}" destId="{1A21E11B-6563-414D-834E-19D454780E9C}" srcOrd="1" destOrd="0" presId="urn:microsoft.com/office/officeart/2005/8/layout/process1"/>
    <dgm:cxn modelId="{68CBFD24-DCFA-4B46-9C48-3F30BF63CAE4}" type="presOf" srcId="{9BA8E40B-5929-4812-81CA-26D40FAA8C3C}" destId="{BAC2F758-7236-425F-AD85-D6FB48B62455}" srcOrd="1" destOrd="0" presId="urn:microsoft.com/office/officeart/2005/8/layout/process1"/>
    <dgm:cxn modelId="{C1BA9525-EC89-4AB0-875C-D5D424339197}" type="presOf" srcId="{00033C5C-976E-4195-925E-427900E6CE08}" destId="{392AE704-2EBC-480E-86D7-DB47514B1960}" srcOrd="1" destOrd="0" presId="urn:microsoft.com/office/officeart/2005/8/layout/process1"/>
    <dgm:cxn modelId="{25AF9C25-5AC0-4F0E-99ED-2AADA3A69906}" type="presOf" srcId="{5E4FCFCA-AB65-461B-9B17-F0D19BBA4B3B}" destId="{61A51226-45EB-471F-B6A7-A07BF3C07E3D}" srcOrd="0" destOrd="0" presId="urn:microsoft.com/office/officeart/2005/8/layout/process1"/>
    <dgm:cxn modelId="{CF947A28-4091-4615-ACF9-293242C0981F}" type="presOf" srcId="{1CB7BB1C-0B16-4211-B999-5B1EB1D0593F}" destId="{01B5C656-B369-4632-BB8C-9DD5CC7E8C2B}" srcOrd="0" destOrd="0" presId="urn:microsoft.com/office/officeart/2005/8/layout/process1"/>
    <dgm:cxn modelId="{45E85C2C-B9F5-4D85-9EC7-AAA794971184}" type="presOf" srcId="{00033C5C-976E-4195-925E-427900E6CE08}" destId="{397EC9E4-B670-44BF-9271-2DBB6B4E45CB}" srcOrd="0" destOrd="0" presId="urn:microsoft.com/office/officeart/2005/8/layout/process1"/>
    <dgm:cxn modelId="{05415B66-D75F-4E4C-8D0B-D498C3758E69}" type="presOf" srcId="{E1CCF208-5299-4C2A-AB13-40C004102006}" destId="{015FAF0C-3A94-4349-BC19-A630F65F7EA3}" srcOrd="0" destOrd="0" presId="urn:microsoft.com/office/officeart/2005/8/layout/process1"/>
    <dgm:cxn modelId="{0958824F-96DC-4386-B9BC-CB899B5F104E}" type="presOf" srcId="{F4E1743B-1A52-4A89-9BB8-4FD53CABF5E6}" destId="{3B30A23C-9F52-48CA-80EB-5E9464EB8BED}" srcOrd="0" destOrd="0" presId="urn:microsoft.com/office/officeart/2005/8/layout/process1"/>
    <dgm:cxn modelId="{B9BB3450-2D19-480F-9F27-977F2F726B8A}" type="presOf" srcId="{10F72F85-ED56-4505-9116-320C503DBF3A}" destId="{A380BA0A-D553-4577-9851-6DEE20A5299B}" srcOrd="0" destOrd="0" presId="urn:microsoft.com/office/officeart/2005/8/layout/process1"/>
    <dgm:cxn modelId="{8989BE7A-810F-4489-980A-651A8FC8260D}" srcId="{62FEE8F3-98BB-49F8-8693-718A651A8D3C}" destId="{3044AFB5-C164-4933-8874-36C0C4D94165}" srcOrd="2" destOrd="0" parTransId="{E56FA9AC-B1F5-4809-86F0-0F574E9B9BDA}" sibTransId="{9BA8E40B-5929-4812-81CA-26D40FAA8C3C}"/>
    <dgm:cxn modelId="{CCD4FD7D-0324-4AA7-8E9E-7BC6DC78F6B2}" type="presOf" srcId="{64DC0793-33C5-4849-AAB7-95475C3B6AB0}" destId="{A1100B09-904B-4EE2-AC8F-7BB4284BFA80}" srcOrd="0" destOrd="0" presId="urn:microsoft.com/office/officeart/2005/8/layout/process1"/>
    <dgm:cxn modelId="{ABEF6497-09A4-4940-9E75-1662CB4D4CBC}" type="presOf" srcId="{E1CCF208-5299-4C2A-AB13-40C004102006}" destId="{94F3D20A-DA45-4F4A-A644-8FF74A296624}" srcOrd="1" destOrd="0" presId="urn:microsoft.com/office/officeart/2005/8/layout/process1"/>
    <dgm:cxn modelId="{4E5B72A4-8BFB-4CD9-96A0-55AC50F7EDF8}" type="presOf" srcId="{3044AFB5-C164-4933-8874-36C0C4D94165}" destId="{969ADBA7-BD3B-4757-927E-F28C3A61AD57}" srcOrd="0" destOrd="0" presId="urn:microsoft.com/office/officeart/2005/8/layout/process1"/>
    <dgm:cxn modelId="{330430AA-139D-42F8-B760-A03F4F785328}" type="presOf" srcId="{467455C8-09AA-4674-B01A-79D783364B8C}" destId="{18DBE9E6-1E52-486E-96CA-E2AF7C295230}" srcOrd="0" destOrd="0" presId="urn:microsoft.com/office/officeart/2005/8/layout/process1"/>
    <dgm:cxn modelId="{94A34CB6-F3FE-4278-9F96-229B2C5FF5D6}" type="presOf" srcId="{0E2106AC-DBBE-4286-B6ED-613142E1E63F}" destId="{6FA5087C-87A4-4E30-A17C-F7A829461F24}" srcOrd="0" destOrd="0" presId="urn:microsoft.com/office/officeart/2005/8/layout/process1"/>
    <dgm:cxn modelId="{65D6CCB6-3B04-44F2-B865-9248511B3227}" srcId="{62FEE8F3-98BB-49F8-8693-718A651A8D3C}" destId="{467455C8-09AA-4674-B01A-79D783364B8C}" srcOrd="1" destOrd="0" parTransId="{52837EE7-9955-423F-818A-188A84B889CC}" sibTransId="{E1CCF208-5299-4C2A-AB13-40C004102006}"/>
    <dgm:cxn modelId="{605EF3B9-41D6-46AC-BEEE-6ADEDBC3E33F}" srcId="{62FEE8F3-98BB-49F8-8693-718A651A8D3C}" destId="{F4E1743B-1A52-4A89-9BB8-4FD53CABF5E6}" srcOrd="5" destOrd="0" parTransId="{71DA3B0F-2786-4436-9661-8A1354C5E237}" sibTransId="{1ED6EBEA-387D-44C9-BEEE-56442AB2FFC6}"/>
    <dgm:cxn modelId="{127AA3C3-8091-4585-8E34-0FDF1A4A62FD}" type="presOf" srcId="{10F72F85-ED56-4505-9116-320C503DBF3A}" destId="{4467F694-6A95-4667-959E-F1B098F86FA8}" srcOrd="1" destOrd="0" presId="urn:microsoft.com/office/officeart/2005/8/layout/process1"/>
    <dgm:cxn modelId="{F64A8EC7-877D-4849-B899-6599A5C03536}" srcId="{62FEE8F3-98BB-49F8-8693-718A651A8D3C}" destId="{0E2106AC-DBBE-4286-B6ED-613142E1E63F}" srcOrd="3" destOrd="0" parTransId="{218659B8-E1F0-4419-BCD7-96C0BAFD5805}" sibTransId="{5E4FCFCA-AB65-461B-9B17-F0D19BBA4B3B}"/>
    <dgm:cxn modelId="{EE8B18D4-D2E9-4779-A7EC-650AAD1019AB}" srcId="{62FEE8F3-98BB-49F8-8693-718A651A8D3C}" destId="{64DC0793-33C5-4849-AAB7-95475C3B6AB0}" srcOrd="4" destOrd="0" parTransId="{1EAA7987-2BE3-45F1-9B62-3743CB9D129D}" sibTransId="{00033C5C-976E-4195-925E-427900E6CE08}"/>
    <dgm:cxn modelId="{D5113CE0-2DFA-44B6-8129-5FA3B93E0522}" type="presOf" srcId="{62FEE8F3-98BB-49F8-8693-718A651A8D3C}" destId="{1B1BDB5E-35CF-41B3-BFDE-A34D2134657C}" srcOrd="0" destOrd="0" presId="urn:microsoft.com/office/officeart/2005/8/layout/process1"/>
    <dgm:cxn modelId="{891B40F1-B241-4605-A765-FD3A42FE479C}" srcId="{62FEE8F3-98BB-49F8-8693-718A651A8D3C}" destId="{1CB7BB1C-0B16-4211-B999-5B1EB1D0593F}" srcOrd="0" destOrd="0" parTransId="{8050AAC0-30AF-4106-98A3-761D0A27E0A4}" sibTransId="{10F72F85-ED56-4505-9116-320C503DBF3A}"/>
    <dgm:cxn modelId="{77BCB57A-4455-45E4-8208-7B3448BD68BF}" type="presParOf" srcId="{1B1BDB5E-35CF-41B3-BFDE-A34D2134657C}" destId="{01B5C656-B369-4632-BB8C-9DD5CC7E8C2B}" srcOrd="0" destOrd="0" presId="urn:microsoft.com/office/officeart/2005/8/layout/process1"/>
    <dgm:cxn modelId="{1D94B4B4-E0BD-43A6-952A-B944EAA76654}" type="presParOf" srcId="{1B1BDB5E-35CF-41B3-BFDE-A34D2134657C}" destId="{A380BA0A-D553-4577-9851-6DEE20A5299B}" srcOrd="1" destOrd="0" presId="urn:microsoft.com/office/officeart/2005/8/layout/process1"/>
    <dgm:cxn modelId="{EE18007A-3969-4ABB-BF67-D5B713A48BA2}" type="presParOf" srcId="{A380BA0A-D553-4577-9851-6DEE20A5299B}" destId="{4467F694-6A95-4667-959E-F1B098F86FA8}" srcOrd="0" destOrd="0" presId="urn:microsoft.com/office/officeart/2005/8/layout/process1"/>
    <dgm:cxn modelId="{B28DB9C2-AC9D-4678-93CD-BC107B925B36}" type="presParOf" srcId="{1B1BDB5E-35CF-41B3-BFDE-A34D2134657C}" destId="{18DBE9E6-1E52-486E-96CA-E2AF7C295230}" srcOrd="2" destOrd="0" presId="urn:microsoft.com/office/officeart/2005/8/layout/process1"/>
    <dgm:cxn modelId="{6756B433-B76D-4BDA-A6F7-3B45C96B9148}" type="presParOf" srcId="{1B1BDB5E-35CF-41B3-BFDE-A34D2134657C}" destId="{015FAF0C-3A94-4349-BC19-A630F65F7EA3}" srcOrd="3" destOrd="0" presId="urn:microsoft.com/office/officeart/2005/8/layout/process1"/>
    <dgm:cxn modelId="{9E3074DA-E387-4CA3-AE92-6C87B0513EE9}" type="presParOf" srcId="{015FAF0C-3A94-4349-BC19-A630F65F7EA3}" destId="{94F3D20A-DA45-4F4A-A644-8FF74A296624}" srcOrd="0" destOrd="0" presId="urn:microsoft.com/office/officeart/2005/8/layout/process1"/>
    <dgm:cxn modelId="{72626964-C1F8-484B-A6D1-2AB873E88F49}" type="presParOf" srcId="{1B1BDB5E-35CF-41B3-BFDE-A34D2134657C}" destId="{969ADBA7-BD3B-4757-927E-F28C3A61AD57}" srcOrd="4" destOrd="0" presId="urn:microsoft.com/office/officeart/2005/8/layout/process1"/>
    <dgm:cxn modelId="{E3D11A61-9AAD-4C98-8537-0D3899A7377B}" type="presParOf" srcId="{1B1BDB5E-35CF-41B3-BFDE-A34D2134657C}" destId="{88D631B2-3B16-494D-A6F5-F7712B1FD467}" srcOrd="5" destOrd="0" presId="urn:microsoft.com/office/officeart/2005/8/layout/process1"/>
    <dgm:cxn modelId="{7D497481-4290-4C38-82BB-DC2B28DA147D}" type="presParOf" srcId="{88D631B2-3B16-494D-A6F5-F7712B1FD467}" destId="{BAC2F758-7236-425F-AD85-D6FB48B62455}" srcOrd="0" destOrd="0" presId="urn:microsoft.com/office/officeart/2005/8/layout/process1"/>
    <dgm:cxn modelId="{8FF1F6DC-39D9-41DB-92F8-AE3B3A0CFBDC}" type="presParOf" srcId="{1B1BDB5E-35CF-41B3-BFDE-A34D2134657C}" destId="{6FA5087C-87A4-4E30-A17C-F7A829461F24}" srcOrd="6" destOrd="0" presId="urn:microsoft.com/office/officeart/2005/8/layout/process1"/>
    <dgm:cxn modelId="{6896281A-DAD6-47CE-882C-06D718358ABD}" type="presParOf" srcId="{1B1BDB5E-35CF-41B3-BFDE-A34D2134657C}" destId="{61A51226-45EB-471F-B6A7-A07BF3C07E3D}" srcOrd="7" destOrd="0" presId="urn:microsoft.com/office/officeart/2005/8/layout/process1"/>
    <dgm:cxn modelId="{0E6124C8-0306-452F-9A25-869C704F1F52}" type="presParOf" srcId="{61A51226-45EB-471F-B6A7-A07BF3C07E3D}" destId="{1A21E11B-6563-414D-834E-19D454780E9C}" srcOrd="0" destOrd="0" presId="urn:microsoft.com/office/officeart/2005/8/layout/process1"/>
    <dgm:cxn modelId="{769838CA-A60D-4834-9F3A-7DF5B3976187}" type="presParOf" srcId="{1B1BDB5E-35CF-41B3-BFDE-A34D2134657C}" destId="{A1100B09-904B-4EE2-AC8F-7BB4284BFA80}" srcOrd="8" destOrd="0" presId="urn:microsoft.com/office/officeart/2005/8/layout/process1"/>
    <dgm:cxn modelId="{82E72B9F-E1E6-4CFE-8809-69EF11844840}" type="presParOf" srcId="{1B1BDB5E-35CF-41B3-BFDE-A34D2134657C}" destId="{397EC9E4-B670-44BF-9271-2DBB6B4E45CB}" srcOrd="9" destOrd="0" presId="urn:microsoft.com/office/officeart/2005/8/layout/process1"/>
    <dgm:cxn modelId="{F34F4774-9E06-4261-8B7F-EACEEA52FF3C}" type="presParOf" srcId="{397EC9E4-B670-44BF-9271-2DBB6B4E45CB}" destId="{392AE704-2EBC-480E-86D7-DB47514B1960}" srcOrd="0" destOrd="0" presId="urn:microsoft.com/office/officeart/2005/8/layout/process1"/>
    <dgm:cxn modelId="{CD6ACEBC-352E-4EC0-8721-8EEB5881D2D2}" type="presParOf" srcId="{1B1BDB5E-35CF-41B3-BFDE-A34D2134657C}" destId="{3B30A23C-9F52-48CA-80EB-5E9464EB8BED}" srcOrd="1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108106-8D38-4F3D-8E47-CCF243F13A7A}">
      <dsp:nvSpPr>
        <dsp:cNvPr id="0" name=""/>
        <dsp:cNvSpPr/>
      </dsp:nvSpPr>
      <dsp:spPr>
        <a:xfrm>
          <a:off x="3820" y="83500"/>
          <a:ext cx="1670269" cy="1002161"/>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t-BR" sz="2000" kern="1200" dirty="0">
              <a:solidFill>
                <a:schemeClr val="tx1"/>
              </a:solidFill>
            </a:rPr>
            <a:t>Elaboração</a:t>
          </a:r>
        </a:p>
        <a:p>
          <a:pPr marL="0" lvl="0" indent="0" algn="ctr" defTabSz="889000">
            <a:lnSpc>
              <a:spcPct val="90000"/>
            </a:lnSpc>
            <a:spcBef>
              <a:spcPct val="0"/>
            </a:spcBef>
            <a:spcAft>
              <a:spcPct val="35000"/>
            </a:spcAft>
            <a:buNone/>
          </a:pPr>
          <a:r>
            <a:rPr lang="pt-BR" sz="2000" kern="1200" dirty="0">
              <a:solidFill>
                <a:schemeClr val="tx1"/>
              </a:solidFill>
            </a:rPr>
            <a:t>(SPCE)</a:t>
          </a:r>
        </a:p>
      </dsp:txBody>
      <dsp:txXfrm>
        <a:off x="33172" y="112852"/>
        <a:ext cx="1611565" cy="943457"/>
      </dsp:txXfrm>
    </dsp:sp>
    <dsp:sp modelId="{19796831-D6AC-4484-B09C-BFA99D3D424F}">
      <dsp:nvSpPr>
        <dsp:cNvPr id="0" name=""/>
        <dsp:cNvSpPr/>
      </dsp:nvSpPr>
      <dsp:spPr>
        <a:xfrm>
          <a:off x="1821073" y="377467"/>
          <a:ext cx="354097" cy="414226"/>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pt-BR" sz="1700" kern="1200">
            <a:solidFill>
              <a:schemeClr val="tx1"/>
            </a:solidFill>
          </a:endParaRPr>
        </a:p>
      </dsp:txBody>
      <dsp:txXfrm>
        <a:off x="1821073" y="460312"/>
        <a:ext cx="247868" cy="248536"/>
      </dsp:txXfrm>
    </dsp:sp>
    <dsp:sp modelId="{ACAA7F3A-3C14-4409-B5AF-496CC583DFB8}">
      <dsp:nvSpPr>
        <dsp:cNvPr id="0" name=""/>
        <dsp:cNvSpPr/>
      </dsp:nvSpPr>
      <dsp:spPr>
        <a:xfrm>
          <a:off x="2342198" y="83500"/>
          <a:ext cx="1670269" cy="1002161"/>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t-BR" sz="2000" kern="1200">
              <a:solidFill>
                <a:schemeClr val="tx1"/>
              </a:solidFill>
            </a:rPr>
            <a:t>Envio eletrônico (SPCE)</a:t>
          </a:r>
          <a:endParaRPr lang="pt-BR" sz="2000" kern="1200" dirty="0">
            <a:solidFill>
              <a:schemeClr val="tx1"/>
            </a:solidFill>
          </a:endParaRPr>
        </a:p>
      </dsp:txBody>
      <dsp:txXfrm>
        <a:off x="2371550" y="112852"/>
        <a:ext cx="1611565" cy="943457"/>
      </dsp:txXfrm>
    </dsp:sp>
    <dsp:sp modelId="{C7B45EA6-7214-4349-A3D8-3209D6392DCE}">
      <dsp:nvSpPr>
        <dsp:cNvPr id="0" name=""/>
        <dsp:cNvSpPr/>
      </dsp:nvSpPr>
      <dsp:spPr>
        <a:xfrm>
          <a:off x="4159451" y="377467"/>
          <a:ext cx="354097" cy="414226"/>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pt-BR" sz="1700" kern="1200">
            <a:solidFill>
              <a:schemeClr val="tx1"/>
            </a:solidFill>
          </a:endParaRPr>
        </a:p>
      </dsp:txBody>
      <dsp:txXfrm>
        <a:off x="4159451" y="460312"/>
        <a:ext cx="247868" cy="248536"/>
      </dsp:txXfrm>
    </dsp:sp>
    <dsp:sp modelId="{222EA2A7-4598-43D3-BD46-0BFED27B7FCF}">
      <dsp:nvSpPr>
        <dsp:cNvPr id="0" name=""/>
        <dsp:cNvSpPr/>
      </dsp:nvSpPr>
      <dsp:spPr>
        <a:xfrm>
          <a:off x="4680575" y="83500"/>
          <a:ext cx="1670269" cy="1002161"/>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t-BR" sz="2000" kern="1200">
              <a:solidFill>
                <a:schemeClr val="tx1"/>
              </a:solidFill>
            </a:rPr>
            <a:t>Emitir extrato</a:t>
          </a:r>
        </a:p>
        <a:p>
          <a:pPr marL="0" lvl="0" indent="0" algn="ctr" defTabSz="889000">
            <a:lnSpc>
              <a:spcPct val="90000"/>
            </a:lnSpc>
            <a:spcBef>
              <a:spcPct val="0"/>
            </a:spcBef>
            <a:spcAft>
              <a:spcPct val="35000"/>
            </a:spcAft>
            <a:buNone/>
          </a:pPr>
          <a:r>
            <a:rPr lang="pt-BR" sz="2000" kern="1200">
              <a:solidFill>
                <a:schemeClr val="tx1"/>
              </a:solidFill>
            </a:rPr>
            <a:t>(SPCE)</a:t>
          </a:r>
          <a:endParaRPr lang="pt-BR" sz="2000" kern="1200" dirty="0">
            <a:solidFill>
              <a:schemeClr val="tx1"/>
            </a:solidFill>
          </a:endParaRPr>
        </a:p>
      </dsp:txBody>
      <dsp:txXfrm>
        <a:off x="4709927" y="112852"/>
        <a:ext cx="1611565" cy="943457"/>
      </dsp:txXfrm>
    </dsp:sp>
    <dsp:sp modelId="{FECF808D-36B6-42FB-BE9A-8E8B7F1CE546}">
      <dsp:nvSpPr>
        <dsp:cNvPr id="0" name=""/>
        <dsp:cNvSpPr/>
      </dsp:nvSpPr>
      <dsp:spPr>
        <a:xfrm>
          <a:off x="6497829" y="377467"/>
          <a:ext cx="354097" cy="414226"/>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pt-BR" sz="1700" kern="1200">
            <a:solidFill>
              <a:schemeClr val="tx1"/>
            </a:solidFill>
          </a:endParaRPr>
        </a:p>
      </dsp:txBody>
      <dsp:txXfrm>
        <a:off x="6497829" y="460312"/>
        <a:ext cx="247868" cy="248536"/>
      </dsp:txXfrm>
    </dsp:sp>
    <dsp:sp modelId="{9C97C40F-77DF-41BB-B110-0119F1DA820D}">
      <dsp:nvSpPr>
        <dsp:cNvPr id="0" name=""/>
        <dsp:cNvSpPr/>
      </dsp:nvSpPr>
      <dsp:spPr>
        <a:xfrm>
          <a:off x="7018953" y="83500"/>
          <a:ext cx="1670269" cy="1002161"/>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t-BR" sz="2000" kern="1200">
              <a:solidFill>
                <a:schemeClr val="tx1"/>
              </a:solidFill>
            </a:rPr>
            <a:t>Gerar mídia física (SPCE)</a:t>
          </a:r>
          <a:endParaRPr lang="pt-BR" sz="2000" kern="1200" dirty="0">
            <a:solidFill>
              <a:schemeClr val="tx1"/>
            </a:solidFill>
          </a:endParaRPr>
        </a:p>
      </dsp:txBody>
      <dsp:txXfrm>
        <a:off x="7048305" y="112852"/>
        <a:ext cx="1611565" cy="943457"/>
      </dsp:txXfrm>
    </dsp:sp>
    <dsp:sp modelId="{D1DB5768-46ED-46F7-8B08-108226C784D3}">
      <dsp:nvSpPr>
        <dsp:cNvPr id="0" name=""/>
        <dsp:cNvSpPr/>
      </dsp:nvSpPr>
      <dsp:spPr>
        <a:xfrm rot="5400000">
          <a:off x="7677040" y="1202580"/>
          <a:ext cx="354097" cy="414226"/>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pt-BR" sz="1700" kern="1200">
            <a:solidFill>
              <a:schemeClr val="tx1"/>
            </a:solidFill>
          </a:endParaRPr>
        </a:p>
      </dsp:txBody>
      <dsp:txXfrm rot="-5400000">
        <a:off x="7729821" y="1232645"/>
        <a:ext cx="248536" cy="247868"/>
      </dsp:txXfrm>
    </dsp:sp>
    <dsp:sp modelId="{C601775B-C753-4C34-873F-FF88A619CB08}">
      <dsp:nvSpPr>
        <dsp:cNvPr id="0" name=""/>
        <dsp:cNvSpPr/>
      </dsp:nvSpPr>
      <dsp:spPr>
        <a:xfrm>
          <a:off x="7018953" y="1753769"/>
          <a:ext cx="1670269" cy="1002161"/>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t-BR" sz="2000" kern="1200">
              <a:solidFill>
                <a:schemeClr val="tx1"/>
              </a:solidFill>
            </a:rPr>
            <a:t>Protocolo do extrato e mídia física (JE)</a:t>
          </a:r>
          <a:endParaRPr lang="pt-BR" sz="2000" kern="1200" dirty="0">
            <a:solidFill>
              <a:schemeClr val="tx1"/>
            </a:solidFill>
          </a:endParaRPr>
        </a:p>
      </dsp:txBody>
      <dsp:txXfrm>
        <a:off x="7048305" y="1783121"/>
        <a:ext cx="1611565" cy="943457"/>
      </dsp:txXfrm>
    </dsp:sp>
    <dsp:sp modelId="{4A1DA7A2-5639-4A72-B34B-6CE88FB8619C}">
      <dsp:nvSpPr>
        <dsp:cNvPr id="0" name=""/>
        <dsp:cNvSpPr/>
      </dsp:nvSpPr>
      <dsp:spPr>
        <a:xfrm rot="10800000">
          <a:off x="6517872" y="2047737"/>
          <a:ext cx="354097" cy="414226"/>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pt-BR" sz="1700" kern="1200">
            <a:solidFill>
              <a:schemeClr val="tx1"/>
            </a:solidFill>
          </a:endParaRPr>
        </a:p>
      </dsp:txBody>
      <dsp:txXfrm rot="10800000">
        <a:off x="6624101" y="2130582"/>
        <a:ext cx="247868" cy="248536"/>
      </dsp:txXfrm>
    </dsp:sp>
    <dsp:sp modelId="{1BE3A894-0301-42DB-A0D4-EC5D2F27A820}">
      <dsp:nvSpPr>
        <dsp:cNvPr id="0" name=""/>
        <dsp:cNvSpPr/>
      </dsp:nvSpPr>
      <dsp:spPr>
        <a:xfrm>
          <a:off x="4680575" y="1753769"/>
          <a:ext cx="1670269" cy="1002161"/>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t-BR" sz="2000" kern="1200">
              <a:solidFill>
                <a:schemeClr val="tx1"/>
              </a:solidFill>
            </a:rPr>
            <a:t>Emitir Recibo de entrega (JE)</a:t>
          </a:r>
          <a:endParaRPr lang="pt-BR" sz="2000" kern="1200" dirty="0">
            <a:solidFill>
              <a:schemeClr val="tx1"/>
            </a:solidFill>
          </a:endParaRPr>
        </a:p>
      </dsp:txBody>
      <dsp:txXfrm>
        <a:off x="4709927" y="1783121"/>
        <a:ext cx="1611565" cy="943457"/>
      </dsp:txXfrm>
    </dsp:sp>
    <dsp:sp modelId="{7D5FF27E-0A00-4468-8176-F7BE219C789B}">
      <dsp:nvSpPr>
        <dsp:cNvPr id="0" name=""/>
        <dsp:cNvSpPr/>
      </dsp:nvSpPr>
      <dsp:spPr>
        <a:xfrm rot="10800000">
          <a:off x="4179495" y="2047737"/>
          <a:ext cx="354097" cy="414226"/>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pt-BR" sz="1700" kern="1200">
            <a:solidFill>
              <a:schemeClr val="tx1"/>
            </a:solidFill>
          </a:endParaRPr>
        </a:p>
      </dsp:txBody>
      <dsp:txXfrm rot="10800000">
        <a:off x="4285724" y="2130582"/>
        <a:ext cx="247868" cy="248536"/>
      </dsp:txXfrm>
    </dsp:sp>
    <dsp:sp modelId="{B76071F1-4A67-494D-8E9E-79CF072774C5}">
      <dsp:nvSpPr>
        <dsp:cNvPr id="0" name=""/>
        <dsp:cNvSpPr/>
      </dsp:nvSpPr>
      <dsp:spPr>
        <a:xfrm>
          <a:off x="2342198" y="1753769"/>
          <a:ext cx="1670269" cy="1002161"/>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t-BR" sz="2000" kern="1200" dirty="0">
              <a:solidFill>
                <a:schemeClr val="tx1"/>
              </a:solidFill>
            </a:rPr>
            <a:t>Protocolo de recibo de entrega (</a:t>
          </a:r>
          <a:r>
            <a:rPr lang="pt-BR" sz="2000" kern="1200" dirty="0" err="1">
              <a:solidFill>
                <a:schemeClr val="tx1"/>
              </a:solidFill>
            </a:rPr>
            <a:t>Pje</a:t>
          </a:r>
          <a:r>
            <a:rPr lang="pt-BR" sz="2000" kern="1200" dirty="0">
              <a:solidFill>
                <a:schemeClr val="tx1"/>
              </a:solidFill>
            </a:rPr>
            <a:t>)</a:t>
          </a:r>
        </a:p>
      </dsp:txBody>
      <dsp:txXfrm>
        <a:off x="2371550" y="1783121"/>
        <a:ext cx="1611565" cy="9434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B5C656-B369-4632-BB8C-9DD5CC7E8C2B}">
      <dsp:nvSpPr>
        <dsp:cNvPr id="0" name=""/>
        <dsp:cNvSpPr/>
      </dsp:nvSpPr>
      <dsp:spPr>
        <a:xfrm>
          <a:off x="4244" y="115492"/>
          <a:ext cx="1085569" cy="1891729"/>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t-BR" sz="2000" kern="1200" dirty="0">
              <a:solidFill>
                <a:schemeClr val="tx1"/>
              </a:solidFill>
            </a:rPr>
            <a:t>Envio da PC FINAL</a:t>
          </a:r>
        </a:p>
      </dsp:txBody>
      <dsp:txXfrm>
        <a:off x="36039" y="147287"/>
        <a:ext cx="1021979" cy="1828139"/>
      </dsp:txXfrm>
    </dsp:sp>
    <dsp:sp modelId="{A380BA0A-D553-4577-9851-6DEE20A5299B}">
      <dsp:nvSpPr>
        <dsp:cNvPr id="0" name=""/>
        <dsp:cNvSpPr/>
      </dsp:nvSpPr>
      <dsp:spPr>
        <a:xfrm>
          <a:off x="1198370" y="926746"/>
          <a:ext cx="230140" cy="269221"/>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pt-BR" sz="2000" kern="1200">
            <a:solidFill>
              <a:schemeClr val="tx1"/>
            </a:solidFill>
          </a:endParaRPr>
        </a:p>
      </dsp:txBody>
      <dsp:txXfrm>
        <a:off x="1198370" y="980590"/>
        <a:ext cx="161098" cy="161533"/>
      </dsp:txXfrm>
    </dsp:sp>
    <dsp:sp modelId="{18DBE9E6-1E52-486E-96CA-E2AF7C295230}">
      <dsp:nvSpPr>
        <dsp:cNvPr id="0" name=""/>
        <dsp:cNvSpPr/>
      </dsp:nvSpPr>
      <dsp:spPr>
        <a:xfrm>
          <a:off x="1524041" y="115492"/>
          <a:ext cx="1085569" cy="1891729"/>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t-BR" sz="2000" kern="1200" dirty="0">
              <a:solidFill>
                <a:schemeClr val="tx1"/>
              </a:solidFill>
            </a:rPr>
            <a:t>Análise Técnica da JE </a:t>
          </a:r>
        </a:p>
      </dsp:txBody>
      <dsp:txXfrm>
        <a:off x="1555836" y="147287"/>
        <a:ext cx="1021979" cy="1828139"/>
      </dsp:txXfrm>
    </dsp:sp>
    <dsp:sp modelId="{015FAF0C-3A94-4349-BC19-A630F65F7EA3}">
      <dsp:nvSpPr>
        <dsp:cNvPr id="0" name=""/>
        <dsp:cNvSpPr/>
      </dsp:nvSpPr>
      <dsp:spPr>
        <a:xfrm>
          <a:off x="2718167" y="926746"/>
          <a:ext cx="230140" cy="269221"/>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pt-BR" sz="2000" kern="1200">
            <a:solidFill>
              <a:schemeClr val="tx1"/>
            </a:solidFill>
          </a:endParaRPr>
        </a:p>
      </dsp:txBody>
      <dsp:txXfrm>
        <a:off x="2718167" y="980590"/>
        <a:ext cx="161098" cy="161533"/>
      </dsp:txXfrm>
    </dsp:sp>
    <dsp:sp modelId="{969ADBA7-BD3B-4757-927E-F28C3A61AD57}">
      <dsp:nvSpPr>
        <dsp:cNvPr id="0" name=""/>
        <dsp:cNvSpPr/>
      </dsp:nvSpPr>
      <dsp:spPr>
        <a:xfrm>
          <a:off x="3043838" y="115492"/>
          <a:ext cx="1085569" cy="1891729"/>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t-BR" sz="2000" kern="1200" dirty="0" err="1">
              <a:solidFill>
                <a:schemeClr val="tx1"/>
              </a:solidFill>
            </a:rPr>
            <a:t>Manifes</a:t>
          </a:r>
          <a:r>
            <a:rPr lang="pt-BR" sz="2000" kern="1200" dirty="0">
              <a:solidFill>
                <a:schemeClr val="tx1"/>
              </a:solidFill>
            </a:rPr>
            <a:t> do candidato/ partido (3dias)</a:t>
          </a:r>
        </a:p>
      </dsp:txBody>
      <dsp:txXfrm>
        <a:off x="3075633" y="147287"/>
        <a:ext cx="1021979" cy="1828139"/>
      </dsp:txXfrm>
    </dsp:sp>
    <dsp:sp modelId="{88D631B2-3B16-494D-A6F5-F7712B1FD467}">
      <dsp:nvSpPr>
        <dsp:cNvPr id="0" name=""/>
        <dsp:cNvSpPr/>
      </dsp:nvSpPr>
      <dsp:spPr>
        <a:xfrm>
          <a:off x="4237965" y="926746"/>
          <a:ext cx="230140" cy="269221"/>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pt-BR" sz="2000" kern="1200">
            <a:solidFill>
              <a:schemeClr val="tx1"/>
            </a:solidFill>
          </a:endParaRPr>
        </a:p>
      </dsp:txBody>
      <dsp:txXfrm>
        <a:off x="4237965" y="980590"/>
        <a:ext cx="161098" cy="161533"/>
      </dsp:txXfrm>
    </dsp:sp>
    <dsp:sp modelId="{6FA5087C-87A4-4E30-A17C-F7A829461F24}">
      <dsp:nvSpPr>
        <dsp:cNvPr id="0" name=""/>
        <dsp:cNvSpPr/>
      </dsp:nvSpPr>
      <dsp:spPr>
        <a:xfrm>
          <a:off x="4563635" y="115492"/>
          <a:ext cx="1085569" cy="1891729"/>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t-BR" sz="2000" kern="1200" dirty="0">
              <a:solidFill>
                <a:schemeClr val="tx1"/>
              </a:solidFill>
            </a:rPr>
            <a:t>Parecer Conclusivo da JE</a:t>
          </a:r>
        </a:p>
      </dsp:txBody>
      <dsp:txXfrm>
        <a:off x="4595430" y="147287"/>
        <a:ext cx="1021979" cy="1828139"/>
      </dsp:txXfrm>
    </dsp:sp>
    <dsp:sp modelId="{61A51226-45EB-471F-B6A7-A07BF3C07E3D}">
      <dsp:nvSpPr>
        <dsp:cNvPr id="0" name=""/>
        <dsp:cNvSpPr/>
      </dsp:nvSpPr>
      <dsp:spPr>
        <a:xfrm>
          <a:off x="5757762" y="926746"/>
          <a:ext cx="230140" cy="269221"/>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pt-BR" sz="2000" kern="1200">
            <a:solidFill>
              <a:schemeClr val="tx1"/>
            </a:solidFill>
          </a:endParaRPr>
        </a:p>
      </dsp:txBody>
      <dsp:txXfrm>
        <a:off x="5757762" y="980590"/>
        <a:ext cx="161098" cy="161533"/>
      </dsp:txXfrm>
    </dsp:sp>
    <dsp:sp modelId="{A1100B09-904B-4EE2-AC8F-7BB4284BFA80}">
      <dsp:nvSpPr>
        <dsp:cNvPr id="0" name=""/>
        <dsp:cNvSpPr/>
      </dsp:nvSpPr>
      <dsp:spPr>
        <a:xfrm>
          <a:off x="6083432" y="115492"/>
          <a:ext cx="1085569" cy="1891729"/>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t-BR" sz="2000" kern="1200" dirty="0">
              <a:solidFill>
                <a:schemeClr val="tx1"/>
              </a:solidFill>
            </a:rPr>
            <a:t>Análise Técnica do MP (2 dias)</a:t>
          </a:r>
        </a:p>
      </dsp:txBody>
      <dsp:txXfrm>
        <a:off x="6115227" y="147287"/>
        <a:ext cx="1021979" cy="1828139"/>
      </dsp:txXfrm>
    </dsp:sp>
    <dsp:sp modelId="{397EC9E4-B670-44BF-9271-2DBB6B4E45CB}">
      <dsp:nvSpPr>
        <dsp:cNvPr id="0" name=""/>
        <dsp:cNvSpPr/>
      </dsp:nvSpPr>
      <dsp:spPr>
        <a:xfrm>
          <a:off x="7277559" y="926746"/>
          <a:ext cx="230140" cy="269221"/>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pt-BR" sz="2000" kern="1200">
            <a:solidFill>
              <a:schemeClr val="tx1"/>
            </a:solidFill>
          </a:endParaRPr>
        </a:p>
      </dsp:txBody>
      <dsp:txXfrm>
        <a:off x="7277559" y="980590"/>
        <a:ext cx="161098" cy="161533"/>
      </dsp:txXfrm>
    </dsp:sp>
    <dsp:sp modelId="{3B30A23C-9F52-48CA-80EB-5E9464EB8BED}">
      <dsp:nvSpPr>
        <dsp:cNvPr id="0" name=""/>
        <dsp:cNvSpPr/>
      </dsp:nvSpPr>
      <dsp:spPr>
        <a:xfrm>
          <a:off x="7603230" y="115492"/>
          <a:ext cx="1085569" cy="1891729"/>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t-BR" sz="2000" kern="1200" dirty="0">
              <a:solidFill>
                <a:schemeClr val="tx1"/>
              </a:solidFill>
            </a:rPr>
            <a:t>Julgamento JE</a:t>
          </a:r>
        </a:p>
      </dsp:txBody>
      <dsp:txXfrm>
        <a:off x="7635025" y="147287"/>
        <a:ext cx="1021979" cy="1828139"/>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ítulo e Conteúdo">
    <p:spTree>
      <p:nvGrpSpPr>
        <p:cNvPr id="1" name=""/>
        <p:cNvGrpSpPr/>
        <p:nvPr/>
      </p:nvGrpSpPr>
      <p:grpSpPr>
        <a:xfrm>
          <a:off x="0" y="0"/>
          <a:ext cx="0" cy="0"/>
          <a:chOff x="0" y="0"/>
          <a:chExt cx="0" cy="0"/>
        </a:xfrm>
      </p:grpSpPr>
      <p:pic>
        <p:nvPicPr>
          <p:cNvPr id="4" name="Imagem 3" descr="Interface gráfica do usuário&#10;&#10;Descrição gerada automaticamente">
            <a:extLst>
              <a:ext uri="{FF2B5EF4-FFF2-40B4-BE49-F238E27FC236}">
                <a16:creationId xmlns:a16="http://schemas.microsoft.com/office/drawing/2014/main" id="{C1F3EB31-BDF6-57E5-7450-EEB088486E9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86" y="0"/>
            <a:ext cx="9141028" cy="6858000"/>
          </a:xfrm>
          <a:prstGeom prst="rect">
            <a:avLst/>
          </a:prstGeom>
        </p:spPr>
      </p:pic>
    </p:spTree>
    <p:extLst>
      <p:ext uri="{BB962C8B-B14F-4D97-AF65-F5344CB8AC3E}">
        <p14:creationId xmlns:p14="http://schemas.microsoft.com/office/powerpoint/2010/main" val="2487310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abeçalho da Seção">
    <p:spTree>
      <p:nvGrpSpPr>
        <p:cNvPr id="1" name=""/>
        <p:cNvGrpSpPr/>
        <p:nvPr/>
      </p:nvGrpSpPr>
      <p:grpSpPr>
        <a:xfrm>
          <a:off x="0" y="0"/>
          <a:ext cx="0" cy="0"/>
          <a:chOff x="0" y="0"/>
          <a:chExt cx="0" cy="0"/>
        </a:xfrm>
      </p:grpSpPr>
      <p:pic>
        <p:nvPicPr>
          <p:cNvPr id="6" name="Imagem 5" descr="Interface gráfica do usuário&#10;&#10;Descrição gerada automaticamente com confiança baixa">
            <a:extLst>
              <a:ext uri="{FF2B5EF4-FFF2-40B4-BE49-F238E27FC236}">
                <a16:creationId xmlns:a16="http://schemas.microsoft.com/office/drawing/2014/main" id="{DCD9C158-EAC2-FEA2-B767-28CD463894A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86" y="0"/>
            <a:ext cx="9141028" cy="6858000"/>
          </a:xfrm>
          <a:prstGeom prst="rect">
            <a:avLst/>
          </a:prstGeom>
        </p:spPr>
      </p:pic>
    </p:spTree>
    <p:extLst>
      <p:ext uri="{BB962C8B-B14F-4D97-AF65-F5344CB8AC3E}">
        <p14:creationId xmlns:p14="http://schemas.microsoft.com/office/powerpoint/2010/main" val="34109812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3158736"/>
      </p:ext>
    </p:extLst>
  </p:cSld>
  <p:clrMap bg1="lt1" tx1="dk1" bg2="lt2" tx2="dk2" accent1="accent1" accent2="accent2" accent3="accent3" accent4="accent4" accent5="accent5" accent6="accent6" hlink="hlink" folHlink="folHlink"/>
  <p:sldLayoutIdLst>
    <p:sldLayoutId id="2147483650" r:id="rId1"/>
    <p:sldLayoutId id="21474836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4">
            <a:extLst>
              <a:ext uri="{FF2B5EF4-FFF2-40B4-BE49-F238E27FC236}">
                <a16:creationId xmlns:a16="http://schemas.microsoft.com/office/drawing/2014/main" id="{7EE0EC9C-0CB7-4A38-88DE-EB5277CC9CF1}"/>
              </a:ext>
            </a:extLst>
          </p:cNvPr>
          <p:cNvSpPr txBox="1"/>
          <p:nvPr/>
        </p:nvSpPr>
        <p:spPr>
          <a:xfrm>
            <a:off x="4184237" y="2890391"/>
            <a:ext cx="4959763" cy="1077218"/>
          </a:xfrm>
          <a:prstGeom prst="rect">
            <a:avLst/>
          </a:prstGeom>
          <a:noFill/>
        </p:spPr>
        <p:txBody>
          <a:bodyPr wrap="square" rtlCol="0">
            <a:spAutoFit/>
          </a:bodyPr>
          <a:lstStyle/>
          <a:p>
            <a:pPr algn="ctr"/>
            <a:r>
              <a:rPr lang="pt-BR" sz="3200" b="1" dirty="0">
                <a:solidFill>
                  <a:srgbClr val="2B408D"/>
                </a:solidFill>
                <a:latin typeface="Calibri" pitchFamily="34" charset="0"/>
              </a:rPr>
              <a:t>ENTREGA DAS PRESTAÇÕES DE CONTAS E JULGAMENTO</a:t>
            </a:r>
            <a:endParaRPr lang="pt-BR" sz="3200" dirty="0">
              <a:solidFill>
                <a:srgbClr val="2B408D"/>
              </a:solidFill>
            </a:endParaRPr>
          </a:p>
        </p:txBody>
      </p:sp>
      <p:sp>
        <p:nvSpPr>
          <p:cNvPr id="3" name="CaixaDeTexto 5">
            <a:extLst>
              <a:ext uri="{FF2B5EF4-FFF2-40B4-BE49-F238E27FC236}">
                <a16:creationId xmlns:a16="http://schemas.microsoft.com/office/drawing/2014/main" id="{EF561118-8C88-4695-AD06-08BECA9253C9}"/>
              </a:ext>
            </a:extLst>
          </p:cNvPr>
          <p:cNvSpPr txBox="1"/>
          <p:nvPr/>
        </p:nvSpPr>
        <p:spPr>
          <a:xfrm>
            <a:off x="4414511" y="4775485"/>
            <a:ext cx="4546147" cy="1323439"/>
          </a:xfrm>
          <a:prstGeom prst="rect">
            <a:avLst/>
          </a:prstGeom>
          <a:noFill/>
        </p:spPr>
        <p:txBody>
          <a:bodyPr wrap="square" rtlCol="0">
            <a:spAutoFit/>
          </a:bodyPr>
          <a:lstStyle/>
          <a:p>
            <a:pPr algn="r"/>
            <a:r>
              <a:rPr lang="pt-BR" sz="2000" b="1" dirty="0">
                <a:latin typeface="Calibri" pitchFamily="34" charset="0"/>
              </a:rPr>
              <a:t>DÉCIO GALDINO</a:t>
            </a:r>
          </a:p>
          <a:p>
            <a:pPr algn="r"/>
            <a:r>
              <a:rPr lang="pt-BR" sz="2000" b="1" dirty="0">
                <a:latin typeface="Calibri" pitchFamily="34" charset="0"/>
              </a:rPr>
              <a:t>GUILHERME GUIMARÃES</a:t>
            </a:r>
          </a:p>
          <a:p>
            <a:pPr algn="r"/>
            <a:r>
              <a:rPr lang="pt-BR" sz="2000" b="1" dirty="0">
                <a:latin typeface="Calibri" pitchFamily="34" charset="0"/>
              </a:rPr>
              <a:t>GUILHERME STURM</a:t>
            </a:r>
          </a:p>
          <a:p>
            <a:pPr algn="r"/>
            <a:r>
              <a:rPr lang="pt-BR" sz="2000" b="1" dirty="0">
                <a:latin typeface="Calibri" pitchFamily="34" charset="0"/>
              </a:rPr>
              <a:t>HAROLDO SANTOS FILHO</a:t>
            </a:r>
            <a:endParaRPr lang="pt-BR" sz="2000" dirty="0"/>
          </a:p>
        </p:txBody>
      </p:sp>
    </p:spTree>
    <p:extLst>
      <p:ext uri="{BB962C8B-B14F-4D97-AF65-F5344CB8AC3E}">
        <p14:creationId xmlns:p14="http://schemas.microsoft.com/office/powerpoint/2010/main" val="2880166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831AA1-B85A-5B18-56F0-9F5F9493C959}"/>
              </a:ext>
            </a:extLst>
          </p:cNvPr>
          <p:cNvSpPr txBox="1">
            <a:spLocks/>
          </p:cNvSpPr>
          <p:nvPr/>
        </p:nvSpPr>
        <p:spPr>
          <a:xfrm>
            <a:off x="-534687" y="460493"/>
            <a:ext cx="7543800" cy="763768"/>
          </a:xfr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sz="2400" dirty="0"/>
              <a:t>PRESTAÇÃO DE CONTAS: Elaboração da PC</a:t>
            </a:r>
            <a:br>
              <a:rPr lang="pt-BR" sz="2400" dirty="0"/>
            </a:br>
            <a:r>
              <a:rPr lang="pt-BR" sz="2400" dirty="0"/>
              <a:t>(Art. 53 a 56)</a:t>
            </a:r>
          </a:p>
        </p:txBody>
      </p:sp>
      <p:sp>
        <p:nvSpPr>
          <p:cNvPr id="3" name="Espaço Reservado para Conteúdo 2">
            <a:extLst>
              <a:ext uri="{FF2B5EF4-FFF2-40B4-BE49-F238E27FC236}">
                <a16:creationId xmlns:a16="http://schemas.microsoft.com/office/drawing/2014/main" id="{C8C701D7-7668-4C6F-38AF-C7C6C8FC104B}"/>
              </a:ext>
            </a:extLst>
          </p:cNvPr>
          <p:cNvSpPr txBox="1">
            <a:spLocks/>
          </p:cNvSpPr>
          <p:nvPr/>
        </p:nvSpPr>
        <p:spPr>
          <a:xfrm>
            <a:off x="114300" y="1453759"/>
            <a:ext cx="8915400" cy="3392375"/>
          </a:xfr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pt-BR" sz="2400" b="1" dirty="0">
                <a:latin typeface="+mj-lt"/>
              </a:rPr>
              <a:t> Fluxo do processo de entrega da PC final</a:t>
            </a:r>
            <a:endParaRPr lang="pt-BR" sz="2400" dirty="0">
              <a:latin typeface="+mj-lt"/>
            </a:endParaRPr>
          </a:p>
          <a:p>
            <a:pPr lvl="1" algn="just"/>
            <a:endParaRPr lang="pt-BR" dirty="0">
              <a:latin typeface="+mj-lt"/>
            </a:endParaRPr>
          </a:p>
        </p:txBody>
      </p:sp>
      <p:graphicFrame>
        <p:nvGraphicFramePr>
          <p:cNvPr id="4" name="Diagrama 3">
            <a:extLst>
              <a:ext uri="{FF2B5EF4-FFF2-40B4-BE49-F238E27FC236}">
                <a16:creationId xmlns:a16="http://schemas.microsoft.com/office/drawing/2014/main" id="{32FF4DFA-75F5-20F7-56F8-D6C6C11E42DC}"/>
              </a:ext>
            </a:extLst>
          </p:cNvPr>
          <p:cNvGraphicFramePr/>
          <p:nvPr>
            <p:extLst>
              <p:ext uri="{D42A27DB-BD31-4B8C-83A1-F6EECF244321}">
                <p14:modId xmlns:p14="http://schemas.microsoft.com/office/powerpoint/2010/main" val="731633576"/>
              </p:ext>
            </p:extLst>
          </p:nvPr>
        </p:nvGraphicFramePr>
        <p:xfrm>
          <a:off x="225478" y="2564809"/>
          <a:ext cx="8693044" cy="2839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7057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28C2B2-4BC1-5B4E-7A67-4EA3D1436AD5}"/>
              </a:ext>
            </a:extLst>
          </p:cNvPr>
          <p:cNvSpPr txBox="1">
            <a:spLocks/>
          </p:cNvSpPr>
          <p:nvPr/>
        </p:nvSpPr>
        <p:spPr>
          <a:xfrm>
            <a:off x="-492484" y="460493"/>
            <a:ext cx="7543800" cy="763768"/>
          </a:xfr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sz="2400" dirty="0"/>
              <a:t>PRESTAÇÃO DE CONTAS: PC Simplificada</a:t>
            </a:r>
            <a:br>
              <a:rPr lang="pt-BR" sz="2400" dirty="0"/>
            </a:br>
            <a:r>
              <a:rPr lang="pt-BR" sz="2400" dirty="0"/>
              <a:t>(Art. 62 a 67)</a:t>
            </a:r>
          </a:p>
        </p:txBody>
      </p:sp>
      <p:sp>
        <p:nvSpPr>
          <p:cNvPr id="3" name="Espaço Reservado para Conteúdo 2">
            <a:extLst>
              <a:ext uri="{FF2B5EF4-FFF2-40B4-BE49-F238E27FC236}">
                <a16:creationId xmlns:a16="http://schemas.microsoft.com/office/drawing/2014/main" id="{64D17CFE-8715-C230-7CBA-481ACE67E168}"/>
              </a:ext>
            </a:extLst>
          </p:cNvPr>
          <p:cNvSpPr txBox="1">
            <a:spLocks/>
          </p:cNvSpPr>
          <p:nvPr/>
        </p:nvSpPr>
        <p:spPr>
          <a:xfrm>
            <a:off x="228600" y="1481895"/>
            <a:ext cx="8915400" cy="3392375"/>
          </a:xfr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pt-BR" sz="2400" b="1" dirty="0">
                <a:latin typeface="+mj-lt"/>
              </a:rPr>
              <a:t> O que é? </a:t>
            </a:r>
            <a:r>
              <a:rPr lang="pt-BR" sz="2400" dirty="0">
                <a:latin typeface="+mj-lt"/>
              </a:rPr>
              <a:t>Análise informatizada e simplificada das PC (SPCE);</a:t>
            </a:r>
            <a:endParaRPr lang="pt-BR" sz="2400" b="1" dirty="0">
              <a:latin typeface="+mj-lt"/>
            </a:endParaRPr>
          </a:p>
          <a:p>
            <a:pPr algn="just"/>
            <a:endParaRPr lang="pt-BR" sz="2400" b="1" dirty="0">
              <a:latin typeface="+mj-lt"/>
            </a:endParaRPr>
          </a:p>
          <a:p>
            <a:pPr algn="just"/>
            <a:r>
              <a:rPr lang="pt-BR" sz="2400" b="1" dirty="0">
                <a:latin typeface="+mj-lt"/>
              </a:rPr>
              <a:t>A quem se aplica?</a:t>
            </a:r>
          </a:p>
          <a:p>
            <a:pPr lvl="1" algn="just"/>
            <a:r>
              <a:rPr lang="pt-BR" dirty="0">
                <a:latin typeface="+mj-lt"/>
              </a:rPr>
              <a:t>Candidatos com movimentação financeira limitada a R$20mil (corrigidos INPC);</a:t>
            </a:r>
          </a:p>
          <a:p>
            <a:pPr lvl="1" algn="just"/>
            <a:r>
              <a:rPr lang="pt-BR" dirty="0">
                <a:latin typeface="+mj-lt"/>
              </a:rPr>
              <a:t>Municípios com menos de 50mil eleitores;</a:t>
            </a:r>
          </a:p>
          <a:p>
            <a:pPr lvl="1" algn="just"/>
            <a:r>
              <a:rPr lang="pt-BR" dirty="0">
                <a:latin typeface="+mj-lt"/>
              </a:rPr>
              <a:t>Candidatos não eleitos;</a:t>
            </a:r>
          </a:p>
          <a:p>
            <a:pPr marL="257175" lvl="1" indent="-257175" algn="just"/>
            <a:endParaRPr lang="pt-BR" dirty="0">
              <a:latin typeface="+mj-lt"/>
            </a:endParaRPr>
          </a:p>
          <a:p>
            <a:pPr marL="134541" lvl="1" indent="-134541" algn="just"/>
            <a:r>
              <a:rPr lang="pt-BR" b="1" dirty="0">
                <a:latin typeface="+mj-lt"/>
              </a:rPr>
              <a:t>Análise simplificada com o objetivo de aferir: </a:t>
            </a:r>
            <a:r>
              <a:rPr lang="pt-BR" dirty="0">
                <a:latin typeface="+mj-lt"/>
              </a:rPr>
              <a:t>I - recebimento direto ou indireto de fontes vedadas; II - recebimento de recursos de origem não identificada; III - extrapolação de limite de gastos; IV - omissão de receitas e gastos eleitorais; V - não identificação de doadores originários, nas doações recebidas de outros prestadores de contas.</a:t>
            </a:r>
          </a:p>
          <a:p>
            <a:pPr lvl="1" algn="just"/>
            <a:endParaRPr lang="pt-BR" dirty="0">
              <a:latin typeface="+mj-lt"/>
            </a:endParaRPr>
          </a:p>
          <a:p>
            <a:pPr lvl="1" algn="just"/>
            <a:endParaRPr lang="pt-BR" dirty="0">
              <a:latin typeface="+mj-lt"/>
            </a:endParaRPr>
          </a:p>
        </p:txBody>
      </p:sp>
    </p:spTree>
    <p:extLst>
      <p:ext uri="{BB962C8B-B14F-4D97-AF65-F5344CB8AC3E}">
        <p14:creationId xmlns:p14="http://schemas.microsoft.com/office/powerpoint/2010/main" val="4010563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ACB073-42D9-60FE-ADBA-282BB42B1849}"/>
              </a:ext>
            </a:extLst>
          </p:cNvPr>
          <p:cNvSpPr txBox="1">
            <a:spLocks/>
          </p:cNvSpPr>
          <p:nvPr/>
        </p:nvSpPr>
        <p:spPr>
          <a:xfrm>
            <a:off x="-562823" y="421400"/>
            <a:ext cx="7543800" cy="763768"/>
          </a:xfr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sz="2400" dirty="0"/>
              <a:t>PRESTAÇÃO DE CONTAS: Análise e julgamento</a:t>
            </a:r>
            <a:br>
              <a:rPr lang="pt-BR" sz="2400" dirty="0"/>
            </a:br>
            <a:r>
              <a:rPr lang="pt-BR" sz="2400" dirty="0"/>
              <a:t>(Art. 68 a 88)</a:t>
            </a:r>
          </a:p>
        </p:txBody>
      </p:sp>
      <p:sp>
        <p:nvSpPr>
          <p:cNvPr id="3" name="Espaço Reservado para Conteúdo 2">
            <a:extLst>
              <a:ext uri="{FF2B5EF4-FFF2-40B4-BE49-F238E27FC236}">
                <a16:creationId xmlns:a16="http://schemas.microsoft.com/office/drawing/2014/main" id="{A3B864E1-F83D-1730-C840-6A27ED3BFAEA}"/>
              </a:ext>
            </a:extLst>
          </p:cNvPr>
          <p:cNvSpPr txBox="1">
            <a:spLocks/>
          </p:cNvSpPr>
          <p:nvPr/>
        </p:nvSpPr>
        <p:spPr>
          <a:xfrm>
            <a:off x="114300" y="1284947"/>
            <a:ext cx="8915400" cy="3392375"/>
          </a:xfr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pt-BR" sz="2400" b="1" dirty="0">
                <a:latin typeface="+mj-lt"/>
              </a:rPr>
              <a:t> Diligências: </a:t>
            </a:r>
            <a:r>
              <a:rPr lang="pt-BR" sz="2400" dirty="0">
                <a:latin typeface="+mj-lt"/>
              </a:rPr>
              <a:t>solicitação de informações adicionais para sanear falhas, complementação de informações, apresentação de justificativas e esclarecimentos, bem como solicitar retificação. Devem ser </a:t>
            </a:r>
            <a:r>
              <a:rPr lang="pt-BR" sz="2400" b="1" dirty="0">
                <a:latin typeface="+mj-lt"/>
              </a:rPr>
              <a:t>respondidas num prazo de 03 dias.</a:t>
            </a:r>
          </a:p>
          <a:p>
            <a:pPr algn="just"/>
            <a:endParaRPr lang="pt-BR" sz="2400" b="1" dirty="0">
              <a:latin typeface="+mj-lt"/>
            </a:endParaRPr>
          </a:p>
          <a:p>
            <a:pPr algn="just"/>
            <a:r>
              <a:rPr lang="pt-BR" sz="2400" b="1" dirty="0">
                <a:latin typeface="+mj-lt"/>
              </a:rPr>
              <a:t>Retificação, </a:t>
            </a:r>
            <a:r>
              <a:rPr lang="pt-BR" sz="2400" dirty="0">
                <a:latin typeface="+mj-lt"/>
              </a:rPr>
              <a:t>só será permitida quando:</a:t>
            </a:r>
          </a:p>
          <a:p>
            <a:pPr lvl="1" algn="just"/>
            <a:r>
              <a:rPr lang="pt-BR" b="1" dirty="0">
                <a:latin typeface="+mj-lt"/>
              </a:rPr>
              <a:t>Cumprimento de diligência;</a:t>
            </a:r>
          </a:p>
          <a:p>
            <a:pPr lvl="1" algn="just"/>
            <a:r>
              <a:rPr lang="pt-BR" b="1" dirty="0">
                <a:latin typeface="+mj-lt"/>
              </a:rPr>
              <a:t>Voluntariamente </a:t>
            </a:r>
            <a:r>
              <a:rPr lang="pt-BR" dirty="0">
                <a:latin typeface="+mj-lt"/>
              </a:rPr>
              <a:t>na ocorrência de erro material antes do pronunciamento técnico;</a:t>
            </a:r>
            <a:endParaRPr lang="pt-BR" b="1" dirty="0">
              <a:latin typeface="+mj-lt"/>
            </a:endParaRPr>
          </a:p>
          <a:p>
            <a:pPr lvl="1" algn="just"/>
            <a:endParaRPr lang="pt-BR" dirty="0">
              <a:latin typeface="+mj-lt"/>
            </a:endParaRPr>
          </a:p>
          <a:p>
            <a:pPr lvl="1" algn="just"/>
            <a:endParaRPr lang="pt-BR" dirty="0">
              <a:latin typeface="+mj-lt"/>
            </a:endParaRPr>
          </a:p>
        </p:txBody>
      </p:sp>
    </p:spTree>
    <p:extLst>
      <p:ext uri="{BB962C8B-B14F-4D97-AF65-F5344CB8AC3E}">
        <p14:creationId xmlns:p14="http://schemas.microsoft.com/office/powerpoint/2010/main" val="1977745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ACB073-42D9-60FE-ADBA-282BB42B1849}"/>
              </a:ext>
            </a:extLst>
          </p:cNvPr>
          <p:cNvSpPr txBox="1">
            <a:spLocks/>
          </p:cNvSpPr>
          <p:nvPr/>
        </p:nvSpPr>
        <p:spPr>
          <a:xfrm>
            <a:off x="-562823" y="421400"/>
            <a:ext cx="7543800" cy="763768"/>
          </a:xfr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sz="2400" dirty="0"/>
              <a:t>PRESTAÇÃO DE CONTAS: Análise e julgamento</a:t>
            </a:r>
            <a:br>
              <a:rPr lang="pt-BR" sz="2400" dirty="0"/>
            </a:br>
            <a:r>
              <a:rPr lang="pt-BR" sz="2400" dirty="0"/>
              <a:t>(Art. 68 a 88)</a:t>
            </a:r>
          </a:p>
        </p:txBody>
      </p:sp>
      <p:sp>
        <p:nvSpPr>
          <p:cNvPr id="4" name="CaixaDeTexto 3">
            <a:extLst>
              <a:ext uri="{FF2B5EF4-FFF2-40B4-BE49-F238E27FC236}">
                <a16:creationId xmlns:a16="http://schemas.microsoft.com/office/drawing/2014/main" id="{CA992D8B-1ACD-15EF-37A8-FAA003B6B724}"/>
              </a:ext>
            </a:extLst>
          </p:cNvPr>
          <p:cNvSpPr txBox="1"/>
          <p:nvPr/>
        </p:nvSpPr>
        <p:spPr>
          <a:xfrm>
            <a:off x="271697" y="2978483"/>
            <a:ext cx="8600605" cy="1938992"/>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pt-BR" sz="2400" dirty="0">
                <a:solidFill>
                  <a:srgbClr val="000000"/>
                </a:solidFill>
                <a:latin typeface="Arial" panose="020B0604020202020204" pitchFamily="34" charset="0"/>
              </a:rPr>
              <a:t>I - enviar o arquivo da prestação de contas retificadora pela internet, mediante o uso do SPCE; </a:t>
            </a:r>
          </a:p>
          <a:p>
            <a:pPr algn="just"/>
            <a:r>
              <a:rPr lang="pt-BR" sz="2400" dirty="0">
                <a:solidFill>
                  <a:srgbClr val="000000"/>
                </a:solidFill>
                <a:latin typeface="Arial" panose="020B0604020202020204" pitchFamily="34" charset="0"/>
              </a:rPr>
              <a:t>II - apresentar extrato da prestação de contas, </a:t>
            </a:r>
            <a:r>
              <a:rPr lang="pt-BR" sz="2400" u="sng" dirty="0">
                <a:solidFill>
                  <a:srgbClr val="000000"/>
                </a:solidFill>
                <a:latin typeface="Arial" panose="020B0604020202020204" pitchFamily="34" charset="0"/>
              </a:rPr>
              <a:t>acompanhado de justificativas </a:t>
            </a:r>
            <a:r>
              <a:rPr lang="pt-BR" sz="2400" dirty="0">
                <a:solidFill>
                  <a:srgbClr val="000000"/>
                </a:solidFill>
                <a:latin typeface="Arial" panose="020B0604020202020204" pitchFamily="34" charset="0"/>
              </a:rPr>
              <a:t>e, quando cabível, de documentos que comprovem a alteração realizada.</a:t>
            </a:r>
            <a:endParaRPr lang="pt-BR" sz="2400" dirty="0"/>
          </a:p>
        </p:txBody>
      </p:sp>
    </p:spTree>
    <p:extLst>
      <p:ext uri="{BB962C8B-B14F-4D97-AF65-F5344CB8AC3E}">
        <p14:creationId xmlns:p14="http://schemas.microsoft.com/office/powerpoint/2010/main" val="3116198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9F46A8-8B2F-A495-986A-294B9CEF7025}"/>
              </a:ext>
            </a:extLst>
          </p:cNvPr>
          <p:cNvSpPr txBox="1">
            <a:spLocks/>
          </p:cNvSpPr>
          <p:nvPr/>
        </p:nvSpPr>
        <p:spPr>
          <a:xfrm>
            <a:off x="-619093" y="446425"/>
            <a:ext cx="7543800" cy="763768"/>
          </a:xfr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sz="2400" dirty="0"/>
              <a:t>PRESTAÇÃO DE CONTAS: Análise e julgamento</a:t>
            </a:r>
            <a:br>
              <a:rPr lang="pt-BR" sz="2400" dirty="0"/>
            </a:br>
            <a:r>
              <a:rPr lang="pt-BR" sz="2400" dirty="0"/>
              <a:t>(Art. 68 a 88)</a:t>
            </a:r>
          </a:p>
        </p:txBody>
      </p:sp>
      <p:sp>
        <p:nvSpPr>
          <p:cNvPr id="3" name="Espaço Reservado para Conteúdo 2">
            <a:extLst>
              <a:ext uri="{FF2B5EF4-FFF2-40B4-BE49-F238E27FC236}">
                <a16:creationId xmlns:a16="http://schemas.microsoft.com/office/drawing/2014/main" id="{D6C490C5-BFB1-AE96-7ACE-3B01AD5574D6}"/>
              </a:ext>
            </a:extLst>
          </p:cNvPr>
          <p:cNvSpPr txBox="1">
            <a:spLocks/>
          </p:cNvSpPr>
          <p:nvPr/>
        </p:nvSpPr>
        <p:spPr>
          <a:xfrm>
            <a:off x="112427" y="1467827"/>
            <a:ext cx="8915400" cy="3392375"/>
          </a:xfr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pt-BR" sz="2400" b="1" dirty="0">
                <a:latin typeface="+mj-lt"/>
              </a:rPr>
              <a:t> Fluxo do processo de julgamento das contas de campanha:</a:t>
            </a:r>
            <a:endParaRPr lang="pt-BR" sz="2400" dirty="0">
              <a:latin typeface="+mj-lt"/>
            </a:endParaRPr>
          </a:p>
          <a:p>
            <a:pPr lvl="1" algn="just"/>
            <a:endParaRPr lang="pt-BR" dirty="0">
              <a:latin typeface="+mj-lt"/>
            </a:endParaRPr>
          </a:p>
        </p:txBody>
      </p:sp>
      <p:sp>
        <p:nvSpPr>
          <p:cNvPr id="4" name="CaixaDeTexto 3">
            <a:extLst>
              <a:ext uri="{FF2B5EF4-FFF2-40B4-BE49-F238E27FC236}">
                <a16:creationId xmlns:a16="http://schemas.microsoft.com/office/drawing/2014/main" id="{713DB521-681F-BFCA-796F-CA40E0D2FEDC}"/>
              </a:ext>
            </a:extLst>
          </p:cNvPr>
          <p:cNvSpPr txBox="1"/>
          <p:nvPr/>
        </p:nvSpPr>
        <p:spPr>
          <a:xfrm>
            <a:off x="5471410" y="5529665"/>
            <a:ext cx="3556417" cy="83099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pt-BR" sz="2400" dirty="0">
                <a:solidFill>
                  <a:srgbClr val="000000"/>
                </a:solidFill>
                <a:latin typeface="Arial" panose="020B0604020202020204" pitchFamily="34" charset="0"/>
              </a:rPr>
              <a:t>Julgamento dos eleitos: 15/12/2022.</a:t>
            </a:r>
            <a:endParaRPr lang="pt-BR" sz="2400" dirty="0"/>
          </a:p>
        </p:txBody>
      </p:sp>
      <p:graphicFrame>
        <p:nvGraphicFramePr>
          <p:cNvPr id="5" name="Diagrama 4">
            <a:extLst>
              <a:ext uri="{FF2B5EF4-FFF2-40B4-BE49-F238E27FC236}">
                <a16:creationId xmlns:a16="http://schemas.microsoft.com/office/drawing/2014/main" id="{AC96099E-B714-E86C-F05F-35ACE5FC4509}"/>
              </a:ext>
            </a:extLst>
          </p:cNvPr>
          <p:cNvGraphicFramePr/>
          <p:nvPr>
            <p:extLst>
              <p:ext uri="{D42A27DB-BD31-4B8C-83A1-F6EECF244321}">
                <p14:modId xmlns:p14="http://schemas.microsoft.com/office/powerpoint/2010/main" val="2057152097"/>
              </p:ext>
            </p:extLst>
          </p:nvPr>
        </p:nvGraphicFramePr>
        <p:xfrm>
          <a:off x="112427" y="2719902"/>
          <a:ext cx="8693044" cy="21227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454451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67D45B-00D5-595E-E6E2-050E62A296A4}"/>
              </a:ext>
            </a:extLst>
          </p:cNvPr>
          <p:cNvSpPr txBox="1">
            <a:spLocks/>
          </p:cNvSpPr>
          <p:nvPr/>
        </p:nvSpPr>
        <p:spPr>
          <a:xfrm>
            <a:off x="-492483" y="446425"/>
            <a:ext cx="7543800" cy="763768"/>
          </a:xfr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sz="2400" dirty="0"/>
              <a:t>PRESTAÇÃO DE CONTAS: Análise e julgamento</a:t>
            </a:r>
            <a:br>
              <a:rPr lang="pt-BR" sz="2400" dirty="0"/>
            </a:br>
            <a:r>
              <a:rPr lang="pt-BR" sz="2400" dirty="0"/>
              <a:t>(Art. 68 a 88)</a:t>
            </a:r>
          </a:p>
        </p:txBody>
      </p:sp>
      <p:sp>
        <p:nvSpPr>
          <p:cNvPr id="3" name="Espaço Reservado para Conteúdo 2">
            <a:extLst>
              <a:ext uri="{FF2B5EF4-FFF2-40B4-BE49-F238E27FC236}">
                <a16:creationId xmlns:a16="http://schemas.microsoft.com/office/drawing/2014/main" id="{27037CE8-E883-CD00-41EA-AD5EFD21CF1B}"/>
              </a:ext>
            </a:extLst>
          </p:cNvPr>
          <p:cNvSpPr txBox="1">
            <a:spLocks/>
          </p:cNvSpPr>
          <p:nvPr/>
        </p:nvSpPr>
        <p:spPr>
          <a:xfrm>
            <a:off x="114300" y="1327150"/>
            <a:ext cx="8915400" cy="3392375"/>
          </a:xfr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pt-BR" sz="2400" b="1" dirty="0">
                <a:latin typeface="+mj-lt"/>
              </a:rPr>
              <a:t> Julgamentos:</a:t>
            </a:r>
          </a:p>
          <a:p>
            <a:pPr lvl="1" algn="just"/>
            <a:r>
              <a:rPr lang="pt-BR" dirty="0">
                <a:latin typeface="+mj-lt"/>
              </a:rPr>
              <a:t>I - pela aprovação, quando estiverem regulares (sem ressalva); </a:t>
            </a:r>
          </a:p>
          <a:p>
            <a:pPr lvl="1" algn="just"/>
            <a:r>
              <a:rPr lang="pt-BR" dirty="0">
                <a:latin typeface="+mj-lt"/>
              </a:rPr>
              <a:t>II - pela aprovação com ressalvas, quando verificadas falhas que não lhes comprometam a regularidade; </a:t>
            </a:r>
          </a:p>
          <a:p>
            <a:pPr lvl="1" algn="just"/>
            <a:r>
              <a:rPr lang="pt-BR" dirty="0">
                <a:latin typeface="+mj-lt"/>
              </a:rPr>
              <a:t>III - pela desaprovação, quando constatadas falhas que comprometam sua regularidade (adverso); </a:t>
            </a:r>
          </a:p>
          <a:p>
            <a:pPr lvl="1" algn="just"/>
            <a:r>
              <a:rPr lang="pt-BR" dirty="0">
                <a:latin typeface="+mj-lt"/>
              </a:rPr>
              <a:t>IV - pela não prestação;</a:t>
            </a:r>
          </a:p>
          <a:p>
            <a:pPr lvl="1" algn="just"/>
            <a:endParaRPr lang="pt-BR" dirty="0">
              <a:latin typeface="+mj-lt"/>
            </a:endParaRPr>
          </a:p>
        </p:txBody>
      </p:sp>
      <p:sp>
        <p:nvSpPr>
          <p:cNvPr id="4" name="CaixaDeTexto 3">
            <a:extLst>
              <a:ext uri="{FF2B5EF4-FFF2-40B4-BE49-F238E27FC236}">
                <a16:creationId xmlns:a16="http://schemas.microsoft.com/office/drawing/2014/main" id="{81D8543C-B3F9-424A-B4AC-A1778D08B8CB}"/>
              </a:ext>
            </a:extLst>
          </p:cNvPr>
          <p:cNvSpPr txBox="1"/>
          <p:nvPr/>
        </p:nvSpPr>
        <p:spPr>
          <a:xfrm>
            <a:off x="1245164" y="4215349"/>
            <a:ext cx="7784536" cy="156966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pt-BR" sz="2400" dirty="0">
                <a:solidFill>
                  <a:schemeClr val="tx1"/>
                </a:solidFill>
                <a:latin typeface="Arial" panose="020B0604020202020204" pitchFamily="34" charset="0"/>
              </a:rPr>
              <a:t>Art. 83. A inobservância do prazo para encaminhamento das prestações de contas impede a diplomação dos eleitos enquanto perdurar a omissão (Lei nº 9.504/1997, art. 29, § 2º) . </a:t>
            </a:r>
            <a:endParaRPr lang="pt-BR" sz="2400" dirty="0">
              <a:solidFill>
                <a:schemeClr val="tx1"/>
              </a:solidFill>
            </a:endParaRPr>
          </a:p>
        </p:txBody>
      </p:sp>
    </p:spTree>
    <p:extLst>
      <p:ext uri="{BB962C8B-B14F-4D97-AF65-F5344CB8AC3E}">
        <p14:creationId xmlns:p14="http://schemas.microsoft.com/office/powerpoint/2010/main" val="979538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03E5DD-26B0-BDF1-64DC-F92E3A526A03}"/>
              </a:ext>
            </a:extLst>
          </p:cNvPr>
          <p:cNvSpPr txBox="1">
            <a:spLocks/>
          </p:cNvSpPr>
          <p:nvPr/>
        </p:nvSpPr>
        <p:spPr>
          <a:xfrm>
            <a:off x="-619093" y="460307"/>
            <a:ext cx="7543800" cy="763768"/>
          </a:xfr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sz="2400" dirty="0"/>
              <a:t>PRESTAÇÃO DE CONTAS: Controle e fiscalização</a:t>
            </a:r>
            <a:br>
              <a:rPr lang="pt-BR" sz="2400" dirty="0"/>
            </a:br>
            <a:r>
              <a:rPr lang="pt-BR" sz="2400" dirty="0"/>
              <a:t>(Art. 89 a 94)</a:t>
            </a:r>
          </a:p>
        </p:txBody>
      </p:sp>
      <p:sp>
        <p:nvSpPr>
          <p:cNvPr id="3" name="Espaço Reservado para Conteúdo 2">
            <a:extLst>
              <a:ext uri="{FF2B5EF4-FFF2-40B4-BE49-F238E27FC236}">
                <a16:creationId xmlns:a16="http://schemas.microsoft.com/office/drawing/2014/main" id="{C14D833F-52B7-C6BA-977E-B3A4755C910F}"/>
              </a:ext>
            </a:extLst>
          </p:cNvPr>
          <p:cNvSpPr txBox="1">
            <a:spLocks/>
          </p:cNvSpPr>
          <p:nvPr/>
        </p:nvSpPr>
        <p:spPr>
          <a:xfrm>
            <a:off x="114300" y="1732812"/>
            <a:ext cx="8915400" cy="3392375"/>
          </a:xfr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pt-BR" sz="2400" dirty="0">
                <a:latin typeface="+mj-lt"/>
              </a:rPr>
              <a:t> Durante todo o processo eleitoral, </a:t>
            </a:r>
            <a:r>
              <a:rPr lang="pt-BR" sz="2400" b="1" dirty="0">
                <a:latin typeface="+mj-lt"/>
              </a:rPr>
              <a:t>a Justiça Eleitoral pode fiscalizar a arrecadação e a aplicação de recursos</a:t>
            </a:r>
            <a:r>
              <a:rPr lang="pt-BR" sz="2400" dirty="0">
                <a:latin typeface="+mj-lt"/>
              </a:rPr>
              <a:t>, visando a subsidiar a análise das prestações de contas.</a:t>
            </a:r>
          </a:p>
          <a:p>
            <a:pPr lvl="1" algn="just"/>
            <a:r>
              <a:rPr lang="pt-BR" dirty="0">
                <a:latin typeface="+mj-lt"/>
              </a:rPr>
              <a:t>Diligências;</a:t>
            </a:r>
          </a:p>
          <a:p>
            <a:pPr lvl="1" algn="just"/>
            <a:r>
              <a:rPr lang="pt-BR" dirty="0">
                <a:latin typeface="+mj-lt"/>
              </a:rPr>
              <a:t>Cruzamento de informações no SPCE (instituições financeiras, fazenda federal, estadual e municipal, banco de informações e-social e benefícios sociais, </a:t>
            </a:r>
            <a:r>
              <a:rPr lang="pt-BR" dirty="0" err="1">
                <a:latin typeface="+mj-lt"/>
              </a:rPr>
              <a:t>etc</a:t>
            </a:r>
            <a:r>
              <a:rPr lang="pt-BR" dirty="0">
                <a:latin typeface="+mj-lt"/>
              </a:rPr>
              <a:t>);</a:t>
            </a:r>
          </a:p>
          <a:p>
            <a:pPr lvl="1" algn="just"/>
            <a:r>
              <a:rPr lang="pt-BR" dirty="0">
                <a:latin typeface="+mj-lt"/>
              </a:rPr>
              <a:t>Circularizações (fornecedores e doadores);</a:t>
            </a:r>
          </a:p>
          <a:p>
            <a:pPr lvl="1" algn="just"/>
            <a:r>
              <a:rPr lang="pt-BR" dirty="0">
                <a:latin typeface="+mj-lt"/>
              </a:rPr>
              <a:t>Controle social (aplicativos e denuncias);</a:t>
            </a:r>
          </a:p>
          <a:p>
            <a:pPr lvl="1" algn="just"/>
            <a:endParaRPr lang="pt-BR" dirty="0">
              <a:latin typeface="+mj-lt"/>
            </a:endParaRPr>
          </a:p>
          <a:p>
            <a:pPr lvl="1" algn="just"/>
            <a:endParaRPr lang="pt-BR" dirty="0">
              <a:latin typeface="+mj-lt"/>
            </a:endParaRPr>
          </a:p>
        </p:txBody>
      </p:sp>
    </p:spTree>
    <p:extLst>
      <p:ext uri="{BB962C8B-B14F-4D97-AF65-F5344CB8AC3E}">
        <p14:creationId xmlns:p14="http://schemas.microsoft.com/office/powerpoint/2010/main" val="11807779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F1AB1C-EB4A-F221-9919-B7D2D9E3852C}"/>
              </a:ext>
            </a:extLst>
          </p:cNvPr>
          <p:cNvSpPr txBox="1">
            <a:spLocks/>
          </p:cNvSpPr>
          <p:nvPr/>
        </p:nvSpPr>
        <p:spPr>
          <a:xfrm>
            <a:off x="-197063" y="394081"/>
            <a:ext cx="7543800" cy="763768"/>
          </a:xfr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sz="2400" dirty="0"/>
              <a:t>DISPOSIÇÕES FINAIS</a:t>
            </a:r>
            <a:br>
              <a:rPr lang="pt-BR" sz="2400" dirty="0"/>
            </a:br>
            <a:r>
              <a:rPr lang="pt-BR" sz="2400" dirty="0"/>
              <a:t>(Art. 98 a 108)</a:t>
            </a:r>
          </a:p>
        </p:txBody>
      </p:sp>
      <p:sp>
        <p:nvSpPr>
          <p:cNvPr id="3" name="CaixaDeTexto 2">
            <a:extLst>
              <a:ext uri="{FF2B5EF4-FFF2-40B4-BE49-F238E27FC236}">
                <a16:creationId xmlns:a16="http://schemas.microsoft.com/office/drawing/2014/main" id="{545E2CBA-022E-75CE-86D3-7B77F456C24D}"/>
              </a:ext>
            </a:extLst>
          </p:cNvPr>
          <p:cNvSpPr txBox="1"/>
          <p:nvPr/>
        </p:nvSpPr>
        <p:spPr>
          <a:xfrm>
            <a:off x="170512" y="1539388"/>
            <a:ext cx="4305924" cy="3046988"/>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pt-BR" sz="2400" dirty="0">
                <a:solidFill>
                  <a:srgbClr val="000000"/>
                </a:solidFill>
                <a:latin typeface="Arial" panose="020B0604020202020204" pitchFamily="34" charset="0"/>
              </a:rPr>
              <a:t>As intimações serão realizadas pelo mural eletrônico, fixando-se o termo inicial do prazo na data de publicação e devem ser feitas na pessoa do </a:t>
            </a:r>
            <a:r>
              <a:rPr lang="pt-BR" sz="2400" b="1" u="sng" dirty="0">
                <a:solidFill>
                  <a:srgbClr val="000000"/>
                </a:solidFill>
                <a:latin typeface="Arial" panose="020B0604020202020204" pitchFamily="34" charset="0"/>
              </a:rPr>
              <a:t>advogado</a:t>
            </a:r>
            <a:r>
              <a:rPr lang="pt-BR" sz="2400" dirty="0">
                <a:solidFill>
                  <a:srgbClr val="000000"/>
                </a:solidFill>
                <a:latin typeface="Arial" panose="020B0604020202020204" pitchFamily="34" charset="0"/>
              </a:rPr>
              <a:t> constituído pelo partido político ou pelo candidato.</a:t>
            </a:r>
            <a:endParaRPr lang="pt-BR" sz="2400" dirty="0"/>
          </a:p>
        </p:txBody>
      </p:sp>
      <p:sp>
        <p:nvSpPr>
          <p:cNvPr id="4" name="CaixaDeTexto 3">
            <a:extLst>
              <a:ext uri="{FF2B5EF4-FFF2-40B4-BE49-F238E27FC236}">
                <a16:creationId xmlns:a16="http://schemas.microsoft.com/office/drawing/2014/main" id="{4B9D4F7B-2322-D69C-BA8F-E0F7AC34096A}"/>
              </a:ext>
            </a:extLst>
          </p:cNvPr>
          <p:cNvSpPr txBox="1"/>
          <p:nvPr/>
        </p:nvSpPr>
        <p:spPr>
          <a:xfrm>
            <a:off x="4666886" y="1539388"/>
            <a:ext cx="4295357" cy="3046988"/>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pt-BR" sz="2400" dirty="0">
                <a:solidFill>
                  <a:srgbClr val="000000"/>
                </a:solidFill>
                <a:latin typeface="Arial" panose="020B0604020202020204" pitchFamily="34" charset="0"/>
              </a:rPr>
              <a:t>Na hipótese de impossibilidade técnica de utilização do mural eletrônico, as intimações serão realizadas sucessivamente, por mensagem instantânea, por e-mail e por correspondência. </a:t>
            </a:r>
            <a:endParaRPr lang="pt-BR" sz="2400" dirty="0"/>
          </a:p>
        </p:txBody>
      </p:sp>
      <p:sp>
        <p:nvSpPr>
          <p:cNvPr id="5" name="CaixaDeTexto 4">
            <a:extLst>
              <a:ext uri="{FF2B5EF4-FFF2-40B4-BE49-F238E27FC236}">
                <a16:creationId xmlns:a16="http://schemas.microsoft.com/office/drawing/2014/main" id="{18065959-8456-4B2D-5929-C842438933F5}"/>
              </a:ext>
            </a:extLst>
          </p:cNvPr>
          <p:cNvSpPr txBox="1"/>
          <p:nvPr/>
        </p:nvSpPr>
        <p:spPr>
          <a:xfrm>
            <a:off x="181757" y="4967915"/>
            <a:ext cx="8780486"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pt-BR" sz="2400" dirty="0">
                <a:solidFill>
                  <a:srgbClr val="000000"/>
                </a:solidFill>
                <a:latin typeface="Arial" panose="020B0604020202020204" pitchFamily="34" charset="0"/>
              </a:rPr>
              <a:t>Os processos de prestação de contas tramitam, obrigatoriamente, no Sistema Processo Judicial Eletrônico (</a:t>
            </a:r>
            <a:r>
              <a:rPr lang="pt-BR" sz="2400" dirty="0" err="1">
                <a:solidFill>
                  <a:srgbClr val="000000"/>
                </a:solidFill>
                <a:latin typeface="Arial" panose="020B0604020202020204" pitchFamily="34" charset="0"/>
              </a:rPr>
              <a:t>PJe</a:t>
            </a:r>
            <a:r>
              <a:rPr lang="pt-BR" sz="2400" dirty="0">
                <a:solidFill>
                  <a:srgbClr val="000000"/>
                </a:solidFill>
                <a:latin typeface="Arial" panose="020B0604020202020204" pitchFamily="34" charset="0"/>
              </a:rPr>
              <a:t>). </a:t>
            </a:r>
            <a:endParaRPr lang="pt-BR" sz="2400" dirty="0"/>
          </a:p>
        </p:txBody>
      </p:sp>
    </p:spTree>
    <p:extLst>
      <p:ext uri="{BB962C8B-B14F-4D97-AF65-F5344CB8AC3E}">
        <p14:creationId xmlns:p14="http://schemas.microsoft.com/office/powerpoint/2010/main" val="1309591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F1AB1C-EB4A-F221-9919-B7D2D9E3852C}"/>
              </a:ext>
            </a:extLst>
          </p:cNvPr>
          <p:cNvSpPr txBox="1">
            <a:spLocks/>
          </p:cNvSpPr>
          <p:nvPr/>
        </p:nvSpPr>
        <p:spPr>
          <a:xfrm>
            <a:off x="-197063" y="394081"/>
            <a:ext cx="7543800" cy="763768"/>
          </a:xfr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sz="2400" dirty="0"/>
              <a:t>DISPOSIÇÕES FINAIS</a:t>
            </a:r>
            <a:br>
              <a:rPr lang="pt-BR" sz="2400" dirty="0"/>
            </a:br>
            <a:r>
              <a:rPr lang="pt-BR" sz="2400" dirty="0"/>
              <a:t>(Art. 98 a 108)</a:t>
            </a:r>
          </a:p>
        </p:txBody>
      </p:sp>
      <p:sp>
        <p:nvSpPr>
          <p:cNvPr id="6" name="CaixaDeTexto 5">
            <a:extLst>
              <a:ext uri="{FF2B5EF4-FFF2-40B4-BE49-F238E27FC236}">
                <a16:creationId xmlns:a16="http://schemas.microsoft.com/office/drawing/2014/main" id="{28D76575-9088-69CA-1D16-9EB8A8FD3A34}"/>
              </a:ext>
            </a:extLst>
          </p:cNvPr>
          <p:cNvSpPr txBox="1"/>
          <p:nvPr/>
        </p:nvSpPr>
        <p:spPr>
          <a:xfrm>
            <a:off x="181757" y="2368819"/>
            <a:ext cx="8780486" cy="83099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pt-BR" sz="2400" dirty="0">
                <a:solidFill>
                  <a:srgbClr val="000000"/>
                </a:solidFill>
                <a:latin typeface="Arial" panose="020B0604020202020204" pitchFamily="34" charset="0"/>
              </a:rPr>
              <a:t>Os processos de prestação de contas são públicos e podem ser consultados por qualquer interessado. </a:t>
            </a:r>
            <a:endParaRPr lang="pt-BR" sz="2400" dirty="0"/>
          </a:p>
        </p:txBody>
      </p:sp>
      <p:sp>
        <p:nvSpPr>
          <p:cNvPr id="7" name="CaixaDeTexto 6">
            <a:extLst>
              <a:ext uri="{FF2B5EF4-FFF2-40B4-BE49-F238E27FC236}">
                <a16:creationId xmlns:a16="http://schemas.microsoft.com/office/drawing/2014/main" id="{C5BECBDF-964A-9C9F-A564-DBBA190D3017}"/>
              </a:ext>
            </a:extLst>
          </p:cNvPr>
          <p:cNvSpPr txBox="1"/>
          <p:nvPr/>
        </p:nvSpPr>
        <p:spPr>
          <a:xfrm>
            <a:off x="5405826" y="3579789"/>
            <a:ext cx="3556417" cy="83099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pt-BR" sz="2400" dirty="0">
                <a:solidFill>
                  <a:srgbClr val="000000"/>
                </a:solidFill>
                <a:latin typeface="Arial" panose="020B0604020202020204" pitchFamily="34" charset="0"/>
              </a:rPr>
              <a:t>Representações: 19/12/2022.</a:t>
            </a:r>
            <a:endParaRPr lang="pt-BR" sz="2400" dirty="0"/>
          </a:p>
        </p:txBody>
      </p:sp>
    </p:spTree>
    <p:extLst>
      <p:ext uri="{BB962C8B-B14F-4D97-AF65-F5344CB8AC3E}">
        <p14:creationId xmlns:p14="http://schemas.microsoft.com/office/powerpoint/2010/main" val="34361468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ixaDeTexto 6">
            <a:extLst>
              <a:ext uri="{FF2B5EF4-FFF2-40B4-BE49-F238E27FC236}">
                <a16:creationId xmlns:a16="http://schemas.microsoft.com/office/drawing/2014/main" id="{CC0D54E9-EB98-4C83-9F0A-6A1A534182F2}"/>
              </a:ext>
            </a:extLst>
          </p:cNvPr>
          <p:cNvSpPr txBox="1"/>
          <p:nvPr/>
        </p:nvSpPr>
        <p:spPr>
          <a:xfrm>
            <a:off x="171588" y="5349126"/>
            <a:ext cx="8972412" cy="830997"/>
          </a:xfrm>
          <a:prstGeom prst="rect">
            <a:avLst/>
          </a:prstGeom>
          <a:noFill/>
        </p:spPr>
        <p:txBody>
          <a:bodyPr wrap="square" rtlCol="0">
            <a:spAutoFit/>
          </a:bodyPr>
          <a:lstStyle/>
          <a:p>
            <a:pPr algn="just"/>
            <a:r>
              <a:rPr lang="pt-BR" sz="2400" dirty="0"/>
              <a:t>– Obrigação de prestar contas de todos: mesmo candidato que renuncie, falecido, substituído ou com registro indeferido</a:t>
            </a:r>
            <a:endParaRPr lang="pt-BR" sz="2400" i="1" dirty="0"/>
          </a:p>
        </p:txBody>
      </p:sp>
      <p:sp>
        <p:nvSpPr>
          <p:cNvPr id="10" name="CaixaDeTexto 9">
            <a:extLst>
              <a:ext uri="{FF2B5EF4-FFF2-40B4-BE49-F238E27FC236}">
                <a16:creationId xmlns:a16="http://schemas.microsoft.com/office/drawing/2014/main" id="{21BF5A57-BBAB-4F70-926D-D4BCD7777B12}"/>
              </a:ext>
            </a:extLst>
          </p:cNvPr>
          <p:cNvSpPr txBox="1"/>
          <p:nvPr/>
        </p:nvSpPr>
        <p:spPr>
          <a:xfrm>
            <a:off x="171588" y="3216491"/>
            <a:ext cx="8933482" cy="830997"/>
          </a:xfrm>
          <a:prstGeom prst="rect">
            <a:avLst/>
          </a:prstGeom>
          <a:noFill/>
        </p:spPr>
        <p:txBody>
          <a:bodyPr wrap="square" rtlCol="0">
            <a:spAutoFit/>
          </a:bodyPr>
          <a:lstStyle/>
          <a:p>
            <a:pPr algn="just"/>
            <a:r>
              <a:rPr lang="pt-BR" sz="2400" dirty="0"/>
              <a:t>– Finalidade: ESSÊNCIA SOBRE FORMA (transparência, integridade, conformidade, evitar desequilíbrios)</a:t>
            </a:r>
          </a:p>
        </p:txBody>
      </p:sp>
      <p:sp>
        <p:nvSpPr>
          <p:cNvPr id="11" name="CaixaDeTexto 10">
            <a:extLst>
              <a:ext uri="{FF2B5EF4-FFF2-40B4-BE49-F238E27FC236}">
                <a16:creationId xmlns:a16="http://schemas.microsoft.com/office/drawing/2014/main" id="{C1CA2BFE-1E8C-4568-841E-49A5B09482EC}"/>
              </a:ext>
            </a:extLst>
          </p:cNvPr>
          <p:cNvSpPr txBox="1"/>
          <p:nvPr/>
        </p:nvSpPr>
        <p:spPr>
          <a:xfrm>
            <a:off x="218450" y="4282808"/>
            <a:ext cx="8886620" cy="830997"/>
          </a:xfrm>
          <a:prstGeom prst="rect">
            <a:avLst/>
          </a:prstGeom>
          <a:noFill/>
        </p:spPr>
        <p:txBody>
          <a:bodyPr wrap="square" rtlCol="0">
            <a:spAutoFit/>
          </a:bodyPr>
          <a:lstStyle/>
          <a:p>
            <a:pPr algn="just"/>
            <a:r>
              <a:rPr lang="pt-BR" sz="2400" dirty="0"/>
              <a:t>– Solidariedade entre candidato e terceiro que presta contas em seu nome</a:t>
            </a:r>
          </a:p>
        </p:txBody>
      </p:sp>
      <p:sp>
        <p:nvSpPr>
          <p:cNvPr id="13" name="CaixaDeTexto 12">
            <a:extLst>
              <a:ext uri="{FF2B5EF4-FFF2-40B4-BE49-F238E27FC236}">
                <a16:creationId xmlns:a16="http://schemas.microsoft.com/office/drawing/2014/main" id="{D3B866CF-F968-4494-BDD6-233B811B589D}"/>
              </a:ext>
            </a:extLst>
          </p:cNvPr>
          <p:cNvSpPr txBox="1"/>
          <p:nvPr/>
        </p:nvSpPr>
        <p:spPr>
          <a:xfrm>
            <a:off x="85793" y="1313442"/>
            <a:ext cx="8972412" cy="1569660"/>
          </a:xfrm>
          <a:prstGeom prst="rect">
            <a:avLst/>
          </a:prstGeom>
          <a:noFill/>
        </p:spPr>
        <p:txBody>
          <a:bodyPr wrap="square" rtlCol="0">
            <a:spAutoFit/>
          </a:bodyPr>
          <a:lstStyle/>
          <a:p>
            <a:pPr algn="just"/>
            <a:r>
              <a:rPr lang="pt-BR" sz="2400" dirty="0"/>
              <a:t>– Procedimento judicializado (SPCE </a:t>
            </a:r>
            <a:r>
              <a:rPr lang="pt-BR" sz="2400" dirty="0">
                <a:sym typeface="Wingdings" panose="05000000000000000000" pitchFamily="2" charset="2"/>
              </a:rPr>
              <a:t> </a:t>
            </a:r>
            <a:r>
              <a:rPr lang="pt-BR" sz="2400" dirty="0" err="1">
                <a:sym typeface="Wingdings" panose="05000000000000000000" pitchFamily="2" charset="2"/>
              </a:rPr>
              <a:t>Pje</a:t>
            </a:r>
            <a:r>
              <a:rPr lang="pt-BR" sz="2400" dirty="0">
                <a:sym typeface="Wingdings" panose="05000000000000000000" pitchFamily="2" charset="2"/>
              </a:rPr>
              <a:t>)</a:t>
            </a:r>
          </a:p>
          <a:p>
            <a:pPr algn="just"/>
            <a:r>
              <a:rPr lang="pt-BR" sz="2400" dirty="0">
                <a:sym typeface="Wingdings" panose="05000000000000000000" pitchFamily="2" charset="2"/>
              </a:rPr>
              <a:t>	- Sem advogado – Contas julgadas como não prestadas – Sem certidão de quitação eleitoral</a:t>
            </a:r>
          </a:p>
          <a:p>
            <a:pPr algn="just"/>
            <a:r>
              <a:rPr lang="pt-BR" sz="2400" dirty="0">
                <a:sym typeface="Wingdings" panose="05000000000000000000" pitchFamily="2" charset="2"/>
              </a:rPr>
              <a:t>	- Sem contador – falta e irregularidade grave </a:t>
            </a:r>
            <a:endParaRPr lang="pt-BR" sz="2400" dirty="0"/>
          </a:p>
        </p:txBody>
      </p:sp>
      <p:sp>
        <p:nvSpPr>
          <p:cNvPr id="16" name="Título 1">
            <a:extLst>
              <a:ext uri="{FF2B5EF4-FFF2-40B4-BE49-F238E27FC236}">
                <a16:creationId xmlns:a16="http://schemas.microsoft.com/office/drawing/2014/main" id="{5DC5DEEE-EFC5-C075-1CAB-6D38B478E8A2}"/>
              </a:ext>
            </a:extLst>
          </p:cNvPr>
          <p:cNvSpPr txBox="1">
            <a:spLocks/>
          </p:cNvSpPr>
          <p:nvPr/>
        </p:nvSpPr>
        <p:spPr>
          <a:xfrm>
            <a:off x="-478416" y="549674"/>
            <a:ext cx="7543800" cy="763768"/>
          </a:xfr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sz="2400" dirty="0"/>
              <a:t>CONSIDERAÇÕES FINAIS</a:t>
            </a:r>
          </a:p>
        </p:txBody>
      </p:sp>
    </p:spTree>
    <p:extLst>
      <p:ext uri="{BB962C8B-B14F-4D97-AF65-F5344CB8AC3E}">
        <p14:creationId xmlns:p14="http://schemas.microsoft.com/office/powerpoint/2010/main" val="3220179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randombar(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randombar(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randombar(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randombar(horizont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1"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9AA941D8-924E-C288-ABBA-42BEDE14939E}"/>
              </a:ext>
            </a:extLst>
          </p:cNvPr>
          <p:cNvSpPr txBox="1">
            <a:spLocks/>
          </p:cNvSpPr>
          <p:nvPr/>
        </p:nvSpPr>
        <p:spPr>
          <a:xfrm>
            <a:off x="-759770" y="323743"/>
            <a:ext cx="7543800" cy="763768"/>
          </a:xfr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sz="2400" dirty="0"/>
              <a:t>PRESTAÇÃO DE CONTAS: Obrigatoriedade</a:t>
            </a:r>
            <a:br>
              <a:rPr lang="pt-BR" sz="2400" dirty="0"/>
            </a:br>
            <a:r>
              <a:rPr lang="pt-BR" sz="2400" dirty="0"/>
              <a:t>(Art. 45 e 46 )</a:t>
            </a:r>
          </a:p>
        </p:txBody>
      </p:sp>
      <p:sp>
        <p:nvSpPr>
          <p:cNvPr id="8" name="Espaço Reservado para Conteúdo 2">
            <a:extLst>
              <a:ext uri="{FF2B5EF4-FFF2-40B4-BE49-F238E27FC236}">
                <a16:creationId xmlns:a16="http://schemas.microsoft.com/office/drawing/2014/main" id="{98E4367E-7106-E879-6053-8EF4C03656B8}"/>
              </a:ext>
            </a:extLst>
          </p:cNvPr>
          <p:cNvSpPr txBox="1">
            <a:spLocks/>
          </p:cNvSpPr>
          <p:nvPr/>
        </p:nvSpPr>
        <p:spPr>
          <a:xfrm>
            <a:off x="114300" y="1256812"/>
            <a:ext cx="8915400" cy="3392375"/>
          </a:xfr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pt-BR" sz="2400" b="1" dirty="0">
                <a:latin typeface="+mj-lt"/>
              </a:rPr>
              <a:t> É obrigatório prestar de contas:</a:t>
            </a:r>
          </a:p>
          <a:p>
            <a:pPr lvl="1" algn="just"/>
            <a:r>
              <a:rPr lang="pt-BR" dirty="0">
                <a:latin typeface="+mj-lt"/>
              </a:rPr>
              <a:t>I - o candidato; </a:t>
            </a:r>
          </a:p>
          <a:p>
            <a:pPr lvl="1" algn="just"/>
            <a:r>
              <a:rPr lang="pt-BR" dirty="0">
                <a:latin typeface="+mj-lt"/>
              </a:rPr>
              <a:t>II - os órgãos partidários (ainda que comissão provisória)</a:t>
            </a:r>
          </a:p>
          <a:p>
            <a:pPr lvl="1" algn="just"/>
            <a:endParaRPr lang="pt-BR" dirty="0">
              <a:latin typeface="+mj-lt"/>
            </a:endParaRPr>
          </a:p>
          <a:p>
            <a:pPr lvl="1" algn="just"/>
            <a:endParaRPr lang="pt-BR" dirty="0">
              <a:latin typeface="+mj-lt"/>
            </a:endParaRPr>
          </a:p>
          <a:p>
            <a:pPr lvl="1" algn="just"/>
            <a:endParaRPr lang="pt-BR" dirty="0">
              <a:latin typeface="+mj-lt"/>
            </a:endParaRPr>
          </a:p>
          <a:p>
            <a:pPr lvl="1" algn="just"/>
            <a:endParaRPr lang="pt-BR" dirty="0">
              <a:latin typeface="+mj-lt"/>
            </a:endParaRPr>
          </a:p>
          <a:p>
            <a:pPr lvl="1" algn="just"/>
            <a:endParaRPr lang="pt-BR" dirty="0">
              <a:latin typeface="+mj-lt"/>
            </a:endParaRPr>
          </a:p>
          <a:p>
            <a:pPr lvl="1" algn="just"/>
            <a:endParaRPr lang="pt-BR" dirty="0">
              <a:latin typeface="+mj-lt"/>
            </a:endParaRPr>
          </a:p>
          <a:p>
            <a:pPr marL="136922" lvl="1" indent="-136922" algn="just"/>
            <a:r>
              <a:rPr lang="pt-BR" dirty="0">
                <a:latin typeface="+mj-lt"/>
              </a:rPr>
              <a:t> Candidato deve realizar direta ou indiretamente (por meio de Administrador financeiro) e </a:t>
            </a:r>
            <a:r>
              <a:rPr lang="pt-BR" b="1" dirty="0">
                <a:latin typeface="+mj-lt"/>
              </a:rPr>
              <a:t>responde de forma solidária com a pessoa indicada e profissional da contabilidade</a:t>
            </a:r>
            <a:r>
              <a:rPr lang="pt-BR" dirty="0">
                <a:latin typeface="+mj-lt"/>
              </a:rPr>
              <a:t>, devendo este acompanhar desde o inicio da campanha.</a:t>
            </a:r>
          </a:p>
        </p:txBody>
      </p:sp>
      <p:sp>
        <p:nvSpPr>
          <p:cNvPr id="5" name="CaixaDeTexto 4">
            <a:extLst>
              <a:ext uri="{FF2B5EF4-FFF2-40B4-BE49-F238E27FC236}">
                <a16:creationId xmlns:a16="http://schemas.microsoft.com/office/drawing/2014/main" id="{78F3D201-0820-10FB-9C33-5296AE4FDCD9}"/>
              </a:ext>
            </a:extLst>
          </p:cNvPr>
          <p:cNvSpPr txBox="1"/>
          <p:nvPr/>
        </p:nvSpPr>
        <p:spPr>
          <a:xfrm>
            <a:off x="2997095" y="3262488"/>
            <a:ext cx="3149809" cy="830997"/>
          </a:xfrm>
          <a:prstGeom prst="rect">
            <a:avLst/>
          </a:prstGeom>
          <a:ln/>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pt-BR" sz="2400" b="1" dirty="0">
                <a:latin typeface="+mj-lt"/>
              </a:rPr>
              <a:t>Independente de arrecadação financeira</a:t>
            </a:r>
          </a:p>
        </p:txBody>
      </p:sp>
    </p:spTree>
    <p:extLst>
      <p:ext uri="{BB962C8B-B14F-4D97-AF65-F5344CB8AC3E}">
        <p14:creationId xmlns:p14="http://schemas.microsoft.com/office/powerpoint/2010/main" val="24492490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F1AB1C-EB4A-F221-9919-B7D2D9E3852C}"/>
              </a:ext>
            </a:extLst>
          </p:cNvPr>
          <p:cNvSpPr txBox="1">
            <a:spLocks/>
          </p:cNvSpPr>
          <p:nvPr/>
        </p:nvSpPr>
        <p:spPr>
          <a:xfrm>
            <a:off x="-211130" y="633232"/>
            <a:ext cx="7543800" cy="763768"/>
          </a:xfr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sz="2400" dirty="0"/>
              <a:t>CONSIDERAÇÕES FINAIS</a:t>
            </a:r>
          </a:p>
        </p:txBody>
      </p:sp>
      <p:sp>
        <p:nvSpPr>
          <p:cNvPr id="5" name="CaixaDeTexto 4">
            <a:extLst>
              <a:ext uri="{FF2B5EF4-FFF2-40B4-BE49-F238E27FC236}">
                <a16:creationId xmlns:a16="http://schemas.microsoft.com/office/drawing/2014/main" id="{7F9CABAB-1425-1EB0-9CE4-22849060C42B}"/>
              </a:ext>
            </a:extLst>
          </p:cNvPr>
          <p:cNvSpPr txBox="1"/>
          <p:nvPr/>
        </p:nvSpPr>
        <p:spPr>
          <a:xfrm>
            <a:off x="319857" y="5763103"/>
            <a:ext cx="8565902" cy="461665"/>
          </a:xfrm>
          <a:prstGeom prst="rect">
            <a:avLst/>
          </a:prstGeom>
          <a:noFill/>
        </p:spPr>
        <p:txBody>
          <a:bodyPr wrap="square" rtlCol="0">
            <a:spAutoFit/>
          </a:bodyPr>
          <a:lstStyle/>
          <a:p>
            <a:pPr algn="just"/>
            <a:r>
              <a:rPr lang="pt-BR" sz="2400" dirty="0"/>
              <a:t>– Vícios formais ou materiais corrigíveis – recurso à Justiça Eleitoral</a:t>
            </a:r>
          </a:p>
        </p:txBody>
      </p:sp>
      <p:sp>
        <p:nvSpPr>
          <p:cNvPr id="8" name="CaixaDeTexto 7">
            <a:extLst>
              <a:ext uri="{FF2B5EF4-FFF2-40B4-BE49-F238E27FC236}">
                <a16:creationId xmlns:a16="http://schemas.microsoft.com/office/drawing/2014/main" id="{D8503A84-D700-75CC-1133-DB6512E118AC}"/>
              </a:ext>
            </a:extLst>
          </p:cNvPr>
          <p:cNvSpPr txBox="1"/>
          <p:nvPr/>
        </p:nvSpPr>
        <p:spPr>
          <a:xfrm>
            <a:off x="335262" y="4791147"/>
            <a:ext cx="8535093" cy="830997"/>
          </a:xfrm>
          <a:prstGeom prst="rect">
            <a:avLst/>
          </a:prstGeom>
          <a:noFill/>
        </p:spPr>
        <p:txBody>
          <a:bodyPr wrap="square" rtlCol="0">
            <a:spAutoFit/>
          </a:bodyPr>
          <a:lstStyle/>
          <a:p>
            <a:pPr algn="just"/>
            <a:r>
              <a:rPr lang="pt-BR" sz="2400" dirty="0"/>
              <a:t>– Ação de Impugnação de Prestação de Contas ( 3 dias, após relatório)</a:t>
            </a:r>
          </a:p>
        </p:txBody>
      </p:sp>
      <p:sp>
        <p:nvSpPr>
          <p:cNvPr id="9" name="CaixaDeTexto 8">
            <a:extLst>
              <a:ext uri="{FF2B5EF4-FFF2-40B4-BE49-F238E27FC236}">
                <a16:creationId xmlns:a16="http://schemas.microsoft.com/office/drawing/2014/main" id="{5404C3BC-9EB5-F2C1-55AE-F6BD11BD8D8F}"/>
              </a:ext>
            </a:extLst>
          </p:cNvPr>
          <p:cNvSpPr txBox="1"/>
          <p:nvPr/>
        </p:nvSpPr>
        <p:spPr>
          <a:xfrm>
            <a:off x="289048" y="2703365"/>
            <a:ext cx="8565902" cy="830997"/>
          </a:xfrm>
          <a:prstGeom prst="rect">
            <a:avLst/>
          </a:prstGeom>
          <a:noFill/>
        </p:spPr>
        <p:txBody>
          <a:bodyPr wrap="square" rtlCol="0">
            <a:spAutoFit/>
          </a:bodyPr>
          <a:lstStyle/>
          <a:p>
            <a:pPr algn="just"/>
            <a:r>
              <a:rPr lang="pt-BR" sz="2400" dirty="0"/>
              <a:t>– Ausência/incongruência das Prestações Parciais – falta grave - defesa</a:t>
            </a:r>
          </a:p>
        </p:txBody>
      </p:sp>
      <p:sp>
        <p:nvSpPr>
          <p:cNvPr id="10" name="CaixaDeTexto 9">
            <a:extLst>
              <a:ext uri="{FF2B5EF4-FFF2-40B4-BE49-F238E27FC236}">
                <a16:creationId xmlns:a16="http://schemas.microsoft.com/office/drawing/2014/main" id="{887D5472-165D-35C6-ECCC-BDA85C0D74A7}"/>
              </a:ext>
            </a:extLst>
          </p:cNvPr>
          <p:cNvSpPr txBox="1"/>
          <p:nvPr/>
        </p:nvSpPr>
        <p:spPr>
          <a:xfrm>
            <a:off x="304453" y="3747256"/>
            <a:ext cx="8535093" cy="830997"/>
          </a:xfrm>
          <a:prstGeom prst="rect">
            <a:avLst/>
          </a:prstGeom>
          <a:noFill/>
        </p:spPr>
        <p:txBody>
          <a:bodyPr wrap="square" rtlCol="0">
            <a:spAutoFit/>
          </a:bodyPr>
          <a:lstStyle/>
          <a:p>
            <a:pPr algn="just"/>
            <a:r>
              <a:rPr lang="pt-BR" sz="2400" dirty="0"/>
              <a:t>– Não prestar contas – impedimento da diplomação </a:t>
            </a:r>
            <a:r>
              <a:rPr lang="pt-BR" sz="2400" dirty="0">
                <a:sym typeface="Wingdings" panose="05000000000000000000" pitchFamily="2" charset="2"/>
              </a:rPr>
              <a:t> ganha, mas não leva!</a:t>
            </a:r>
            <a:endParaRPr lang="pt-BR" sz="2400" dirty="0"/>
          </a:p>
        </p:txBody>
      </p:sp>
      <p:sp>
        <p:nvSpPr>
          <p:cNvPr id="11" name="CaixaDeTexto 10">
            <a:extLst>
              <a:ext uri="{FF2B5EF4-FFF2-40B4-BE49-F238E27FC236}">
                <a16:creationId xmlns:a16="http://schemas.microsoft.com/office/drawing/2014/main" id="{BD1676A4-E9EF-869B-076D-41652F94315C}"/>
              </a:ext>
            </a:extLst>
          </p:cNvPr>
          <p:cNvSpPr txBox="1"/>
          <p:nvPr/>
        </p:nvSpPr>
        <p:spPr>
          <a:xfrm>
            <a:off x="289048" y="1397000"/>
            <a:ext cx="8596711" cy="1200329"/>
          </a:xfrm>
          <a:prstGeom prst="rect">
            <a:avLst/>
          </a:prstGeom>
          <a:noFill/>
        </p:spPr>
        <p:txBody>
          <a:bodyPr wrap="square" rtlCol="0">
            <a:spAutoFit/>
          </a:bodyPr>
          <a:lstStyle/>
          <a:p>
            <a:pPr algn="just"/>
            <a:r>
              <a:rPr lang="pt-BR" sz="2400" dirty="0"/>
              <a:t>– Indício de Irregularidade – NÃO é irregularidade ou é ilegalidade</a:t>
            </a:r>
          </a:p>
          <a:p>
            <a:pPr algn="just"/>
            <a:r>
              <a:rPr lang="pt-BR" sz="2400" dirty="0"/>
              <a:t>– parentes contratados, empresas recém criadas por membros de partidos, doador c/  bolsa família, etc...</a:t>
            </a:r>
            <a:endParaRPr lang="pt-BR" sz="2400" i="1" dirty="0"/>
          </a:p>
        </p:txBody>
      </p:sp>
    </p:spTree>
    <p:extLst>
      <p:ext uri="{BB962C8B-B14F-4D97-AF65-F5344CB8AC3E}">
        <p14:creationId xmlns:p14="http://schemas.microsoft.com/office/powerpoint/2010/main" val="3441938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randombar(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randombar(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randombar(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randombar(horizontal)">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P spid="10" grpId="0"/>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4">
            <a:extLst>
              <a:ext uri="{FF2B5EF4-FFF2-40B4-BE49-F238E27FC236}">
                <a16:creationId xmlns:a16="http://schemas.microsoft.com/office/drawing/2014/main" id="{7EE0EC9C-0CB7-4A38-88DE-EB5277CC9CF1}"/>
              </a:ext>
            </a:extLst>
          </p:cNvPr>
          <p:cNvSpPr txBox="1"/>
          <p:nvPr/>
        </p:nvSpPr>
        <p:spPr>
          <a:xfrm>
            <a:off x="4184237" y="2890391"/>
            <a:ext cx="4959763" cy="584775"/>
          </a:xfrm>
          <a:prstGeom prst="rect">
            <a:avLst/>
          </a:prstGeom>
          <a:noFill/>
        </p:spPr>
        <p:txBody>
          <a:bodyPr wrap="square" rtlCol="0">
            <a:spAutoFit/>
          </a:bodyPr>
          <a:lstStyle/>
          <a:p>
            <a:pPr algn="ctr"/>
            <a:r>
              <a:rPr lang="pt-BR" sz="3200" b="1" dirty="0">
                <a:solidFill>
                  <a:srgbClr val="2B408D"/>
                </a:solidFill>
                <a:latin typeface="Calibri" pitchFamily="34" charset="0"/>
              </a:rPr>
              <a:t>OBRIGADO!!!</a:t>
            </a:r>
            <a:endParaRPr lang="pt-BR" sz="3200" dirty="0">
              <a:solidFill>
                <a:srgbClr val="2B408D"/>
              </a:solidFill>
            </a:endParaRPr>
          </a:p>
        </p:txBody>
      </p:sp>
      <p:sp>
        <p:nvSpPr>
          <p:cNvPr id="3" name="CaixaDeTexto 5">
            <a:extLst>
              <a:ext uri="{FF2B5EF4-FFF2-40B4-BE49-F238E27FC236}">
                <a16:creationId xmlns:a16="http://schemas.microsoft.com/office/drawing/2014/main" id="{EF561118-8C88-4695-AD06-08BECA9253C9}"/>
              </a:ext>
            </a:extLst>
          </p:cNvPr>
          <p:cNvSpPr txBox="1"/>
          <p:nvPr/>
        </p:nvSpPr>
        <p:spPr>
          <a:xfrm>
            <a:off x="4414511" y="4775485"/>
            <a:ext cx="4546147" cy="1631216"/>
          </a:xfrm>
          <a:prstGeom prst="rect">
            <a:avLst/>
          </a:prstGeom>
          <a:noFill/>
        </p:spPr>
        <p:txBody>
          <a:bodyPr wrap="square" rtlCol="0">
            <a:spAutoFit/>
          </a:bodyPr>
          <a:lstStyle/>
          <a:p>
            <a:pPr algn="r"/>
            <a:r>
              <a:rPr lang="pt-BR" sz="2000" b="1" dirty="0">
                <a:latin typeface="Calibri" pitchFamily="34" charset="0"/>
              </a:rPr>
              <a:t>DÉCIO GALDINO</a:t>
            </a:r>
          </a:p>
          <a:p>
            <a:pPr algn="r"/>
            <a:r>
              <a:rPr lang="pt-BR" sz="2000" b="1" dirty="0">
                <a:latin typeface="Calibri" pitchFamily="34" charset="0"/>
              </a:rPr>
              <a:t>GUILHERME GUIMARÃES</a:t>
            </a:r>
          </a:p>
          <a:p>
            <a:pPr algn="r"/>
            <a:r>
              <a:rPr lang="pt-BR" sz="2000" b="1" dirty="0">
                <a:latin typeface="Calibri" pitchFamily="34" charset="0"/>
              </a:rPr>
              <a:t>GUILHERME STURM</a:t>
            </a:r>
          </a:p>
          <a:p>
            <a:pPr algn="r"/>
            <a:r>
              <a:rPr lang="pt-BR" sz="2000" b="1" dirty="0">
                <a:latin typeface="Calibri" pitchFamily="34" charset="0"/>
              </a:rPr>
              <a:t>HAROLDO SANTOS FILHO</a:t>
            </a:r>
            <a:endParaRPr lang="pt-BR" sz="2000" dirty="0"/>
          </a:p>
          <a:p>
            <a:endParaRPr lang="pt-BR" sz="2000" dirty="0">
              <a:solidFill>
                <a:srgbClr val="2B408D"/>
              </a:solidFill>
            </a:endParaRPr>
          </a:p>
        </p:txBody>
      </p:sp>
    </p:spTree>
    <p:extLst>
      <p:ext uri="{BB962C8B-B14F-4D97-AF65-F5344CB8AC3E}">
        <p14:creationId xmlns:p14="http://schemas.microsoft.com/office/powerpoint/2010/main" val="3868551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a:extLst>
              <a:ext uri="{FF2B5EF4-FFF2-40B4-BE49-F238E27FC236}">
                <a16:creationId xmlns:a16="http://schemas.microsoft.com/office/drawing/2014/main" id="{9AA941D8-924E-C288-ABBA-42BEDE14939E}"/>
              </a:ext>
            </a:extLst>
          </p:cNvPr>
          <p:cNvSpPr txBox="1">
            <a:spLocks/>
          </p:cNvSpPr>
          <p:nvPr/>
        </p:nvSpPr>
        <p:spPr>
          <a:xfrm>
            <a:off x="-759770" y="323743"/>
            <a:ext cx="7543800" cy="763768"/>
          </a:xfr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sz="2400" dirty="0"/>
              <a:t>PRESTAÇÃO DE CONTAS: Obrigatoriedade</a:t>
            </a:r>
            <a:br>
              <a:rPr lang="pt-BR" sz="2400" dirty="0"/>
            </a:br>
            <a:r>
              <a:rPr lang="pt-BR" sz="2400" dirty="0"/>
              <a:t>(Art. 45 e 46 )</a:t>
            </a:r>
          </a:p>
        </p:txBody>
      </p:sp>
      <p:sp>
        <p:nvSpPr>
          <p:cNvPr id="8" name="Espaço Reservado para Conteúdo 2">
            <a:extLst>
              <a:ext uri="{FF2B5EF4-FFF2-40B4-BE49-F238E27FC236}">
                <a16:creationId xmlns:a16="http://schemas.microsoft.com/office/drawing/2014/main" id="{98E4367E-7106-E879-6053-8EF4C03656B8}"/>
              </a:ext>
            </a:extLst>
          </p:cNvPr>
          <p:cNvSpPr txBox="1">
            <a:spLocks/>
          </p:cNvSpPr>
          <p:nvPr/>
        </p:nvSpPr>
        <p:spPr>
          <a:xfrm>
            <a:off x="114300" y="1256812"/>
            <a:ext cx="8915400" cy="3392375"/>
          </a:xfr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36922" lvl="1" indent="-136922" algn="just"/>
            <a:r>
              <a:rPr lang="pt-BR" dirty="0">
                <a:latin typeface="+mj-lt"/>
              </a:rPr>
              <a:t>Quanto ao partido, </a:t>
            </a:r>
            <a:r>
              <a:rPr lang="pt-BR" b="1" dirty="0">
                <a:latin typeface="+mj-lt"/>
              </a:rPr>
              <a:t>o presidente, tesoureiro e profissional da contabilidade são responsáveis pela veracidade das informações financeiras de campanha</a:t>
            </a:r>
            <a:r>
              <a:rPr lang="pt-BR" dirty="0">
                <a:latin typeface="+mj-lt"/>
              </a:rPr>
              <a:t> (SPCE), independente de prestação de contas anual (SPCA).</a:t>
            </a:r>
          </a:p>
          <a:p>
            <a:pPr marL="136922" lvl="1" indent="-136922" algn="just"/>
            <a:endParaRPr lang="pt-BR" dirty="0">
              <a:latin typeface="+mj-lt"/>
            </a:endParaRPr>
          </a:p>
          <a:p>
            <a:pPr marL="136922" lvl="1" indent="-136922" algn="just"/>
            <a:r>
              <a:rPr lang="pt-BR" b="1" dirty="0">
                <a:latin typeface="+mj-lt"/>
              </a:rPr>
              <a:t>É obrigatória a constituição de Advogado</a:t>
            </a:r>
            <a:r>
              <a:rPr lang="pt-BR" dirty="0">
                <a:latin typeface="+mj-lt"/>
              </a:rPr>
              <a:t> para a prestação de contas.</a:t>
            </a:r>
          </a:p>
          <a:p>
            <a:pPr marL="136922" lvl="1" indent="-136922" algn="just"/>
            <a:endParaRPr lang="pt-BR" dirty="0">
              <a:latin typeface="+mj-lt"/>
            </a:endParaRPr>
          </a:p>
        </p:txBody>
      </p:sp>
    </p:spTree>
    <p:extLst>
      <p:ext uri="{BB962C8B-B14F-4D97-AF65-F5344CB8AC3E}">
        <p14:creationId xmlns:p14="http://schemas.microsoft.com/office/powerpoint/2010/main" val="1419321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68475F-2850-716E-CF31-5A11D8986EE7}"/>
              </a:ext>
            </a:extLst>
          </p:cNvPr>
          <p:cNvSpPr txBox="1">
            <a:spLocks/>
          </p:cNvSpPr>
          <p:nvPr/>
        </p:nvSpPr>
        <p:spPr>
          <a:xfrm>
            <a:off x="-682989" y="333055"/>
            <a:ext cx="7543800" cy="763768"/>
          </a:xfr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sz="2400" dirty="0"/>
              <a:t>PRESTAÇÃO DE CONTAS: Prazos e relatórios</a:t>
            </a:r>
            <a:br>
              <a:rPr lang="pt-BR" sz="2400" dirty="0"/>
            </a:br>
            <a:r>
              <a:rPr lang="pt-BR" sz="2400" dirty="0"/>
              <a:t>(Art. 47 a 49)</a:t>
            </a:r>
          </a:p>
        </p:txBody>
      </p:sp>
      <p:sp>
        <p:nvSpPr>
          <p:cNvPr id="3" name="Espaço Reservado para Conteúdo 2">
            <a:extLst>
              <a:ext uri="{FF2B5EF4-FFF2-40B4-BE49-F238E27FC236}">
                <a16:creationId xmlns:a16="http://schemas.microsoft.com/office/drawing/2014/main" id="{75389CEC-0AED-BE2D-0680-481C234B3196}"/>
              </a:ext>
            </a:extLst>
          </p:cNvPr>
          <p:cNvSpPr txBox="1">
            <a:spLocks/>
          </p:cNvSpPr>
          <p:nvPr/>
        </p:nvSpPr>
        <p:spPr>
          <a:xfrm>
            <a:off x="112427" y="1437833"/>
            <a:ext cx="8915400" cy="3392375"/>
          </a:xfr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pt-BR" sz="2400" b="1" dirty="0">
                <a:latin typeface="+mj-lt"/>
              </a:rPr>
              <a:t> Prazos de prestação de contas:</a:t>
            </a:r>
          </a:p>
          <a:p>
            <a:pPr lvl="1" algn="just"/>
            <a:r>
              <a:rPr lang="pt-BR" b="1" dirty="0">
                <a:latin typeface="+mj-lt"/>
              </a:rPr>
              <a:t>PC diária (72hrs): </a:t>
            </a:r>
            <a:r>
              <a:rPr lang="pt-BR" dirty="0">
                <a:latin typeface="+mj-lt"/>
              </a:rPr>
              <a:t>recursos financeiros recebidos;</a:t>
            </a:r>
          </a:p>
          <a:p>
            <a:pPr lvl="1" algn="just"/>
            <a:r>
              <a:rPr lang="pt-BR" b="1" dirty="0">
                <a:latin typeface="+mj-lt"/>
              </a:rPr>
              <a:t>PC parcial: </a:t>
            </a:r>
            <a:r>
              <a:rPr lang="pt-BR" dirty="0">
                <a:latin typeface="+mj-lt"/>
              </a:rPr>
              <a:t>09 a 13 de setembro/2022;</a:t>
            </a:r>
          </a:p>
          <a:p>
            <a:pPr lvl="1" algn="just"/>
            <a:r>
              <a:rPr lang="pt-BR" b="1" dirty="0">
                <a:latin typeface="+mj-lt"/>
              </a:rPr>
              <a:t>PC final: </a:t>
            </a:r>
            <a:r>
              <a:rPr lang="pt-BR" dirty="0">
                <a:latin typeface="+mj-lt"/>
              </a:rPr>
              <a:t>01 de novembro/2022 (1º turno) e 19 de novembro/2022 (2º turno);</a:t>
            </a:r>
            <a:endParaRPr lang="pt-BR" b="1" dirty="0">
              <a:latin typeface="+mj-lt"/>
            </a:endParaRPr>
          </a:p>
        </p:txBody>
      </p:sp>
      <p:sp>
        <p:nvSpPr>
          <p:cNvPr id="4" name="CaixaDeTexto 3">
            <a:extLst>
              <a:ext uri="{FF2B5EF4-FFF2-40B4-BE49-F238E27FC236}">
                <a16:creationId xmlns:a16="http://schemas.microsoft.com/office/drawing/2014/main" id="{F17A0DB0-0FB1-C76E-853D-01A7D3F85359}"/>
              </a:ext>
            </a:extLst>
          </p:cNvPr>
          <p:cNvSpPr txBox="1"/>
          <p:nvPr/>
        </p:nvSpPr>
        <p:spPr>
          <a:xfrm>
            <a:off x="1906094" y="3629879"/>
            <a:ext cx="4581368"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marL="0" lvl="1" algn="ctr"/>
            <a:r>
              <a:rPr lang="pt-BR" sz="2400" dirty="0">
                <a:latin typeface="+mj-lt"/>
              </a:rPr>
              <a:t>A não apresentação de PC parcial ou entrega incompleta constitui </a:t>
            </a:r>
            <a:r>
              <a:rPr lang="pt-BR" sz="2400" dirty="0">
                <a:solidFill>
                  <a:srgbClr val="FF0000"/>
                </a:solidFill>
                <a:latin typeface="+mj-lt"/>
              </a:rPr>
              <a:t>falha grave</a:t>
            </a:r>
            <a:r>
              <a:rPr lang="pt-BR" sz="2400" dirty="0">
                <a:latin typeface="+mj-lt"/>
              </a:rPr>
              <a:t>.</a:t>
            </a:r>
          </a:p>
        </p:txBody>
      </p:sp>
      <p:sp>
        <p:nvSpPr>
          <p:cNvPr id="5" name="CaixaDeTexto 4">
            <a:extLst>
              <a:ext uri="{FF2B5EF4-FFF2-40B4-BE49-F238E27FC236}">
                <a16:creationId xmlns:a16="http://schemas.microsoft.com/office/drawing/2014/main" id="{AAE75344-BA36-AEEE-5806-E5E48134CA8E}"/>
              </a:ext>
            </a:extLst>
          </p:cNvPr>
          <p:cNvSpPr txBox="1"/>
          <p:nvPr/>
        </p:nvSpPr>
        <p:spPr>
          <a:xfrm>
            <a:off x="362107" y="5235503"/>
            <a:ext cx="3834671"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marL="0" lvl="1" algn="ctr"/>
            <a:r>
              <a:rPr lang="pt-BR" sz="2400" dirty="0">
                <a:solidFill>
                  <a:srgbClr val="FF0000"/>
                </a:solidFill>
                <a:latin typeface="+mj-lt"/>
              </a:rPr>
              <a:t>PC retificadora</a:t>
            </a:r>
            <a:r>
              <a:rPr lang="pt-BR" sz="2400" dirty="0">
                <a:latin typeface="+mj-lt"/>
              </a:rPr>
              <a:t> apresentada com justificativa e será objeto de análise da Justiça Eleitoral.</a:t>
            </a:r>
          </a:p>
        </p:txBody>
      </p:sp>
      <p:sp>
        <p:nvSpPr>
          <p:cNvPr id="6" name="CaixaDeTexto 5">
            <a:extLst>
              <a:ext uri="{FF2B5EF4-FFF2-40B4-BE49-F238E27FC236}">
                <a16:creationId xmlns:a16="http://schemas.microsoft.com/office/drawing/2014/main" id="{B84593C6-7181-42FB-5A51-42129D51D8EF}"/>
              </a:ext>
            </a:extLst>
          </p:cNvPr>
          <p:cNvSpPr txBox="1"/>
          <p:nvPr/>
        </p:nvSpPr>
        <p:spPr>
          <a:xfrm>
            <a:off x="4446459" y="5050838"/>
            <a:ext cx="4581368" cy="156966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marL="0" lvl="1" algn="ctr"/>
            <a:r>
              <a:rPr lang="pt-BR" sz="2400" dirty="0">
                <a:solidFill>
                  <a:schemeClr val="tx1"/>
                </a:solidFill>
                <a:latin typeface="+mj-lt"/>
              </a:rPr>
              <a:t>Após envio de PC parcial será criado nº do processo judicial eletrônico. </a:t>
            </a:r>
            <a:r>
              <a:rPr lang="pt-BR" sz="2400" dirty="0">
                <a:solidFill>
                  <a:srgbClr val="FF0000"/>
                </a:solidFill>
                <a:latin typeface="+mj-lt"/>
              </a:rPr>
              <a:t>O Advogado deverá juntar sua procuração.</a:t>
            </a:r>
          </a:p>
        </p:txBody>
      </p:sp>
    </p:spTree>
    <p:extLst>
      <p:ext uri="{BB962C8B-B14F-4D97-AF65-F5344CB8AC3E}">
        <p14:creationId xmlns:p14="http://schemas.microsoft.com/office/powerpoint/2010/main" val="1281969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F6D116-73D3-F42C-EB56-B5F4DF479694}"/>
              </a:ext>
            </a:extLst>
          </p:cNvPr>
          <p:cNvSpPr txBox="1">
            <a:spLocks/>
          </p:cNvSpPr>
          <p:nvPr/>
        </p:nvSpPr>
        <p:spPr>
          <a:xfrm>
            <a:off x="-534687" y="460493"/>
            <a:ext cx="7543800" cy="763768"/>
          </a:xfr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sz="2400" dirty="0"/>
              <a:t>PRESTAÇÃO DE CONTAS: Prazos e relatórios</a:t>
            </a:r>
            <a:br>
              <a:rPr lang="pt-BR" sz="2400" dirty="0"/>
            </a:br>
            <a:r>
              <a:rPr lang="pt-BR" sz="2400" dirty="0"/>
              <a:t>(Art. 47 a 49)</a:t>
            </a:r>
          </a:p>
        </p:txBody>
      </p:sp>
      <p:sp>
        <p:nvSpPr>
          <p:cNvPr id="3" name="Espaço Reservado para Conteúdo 2">
            <a:extLst>
              <a:ext uri="{FF2B5EF4-FFF2-40B4-BE49-F238E27FC236}">
                <a16:creationId xmlns:a16="http://schemas.microsoft.com/office/drawing/2014/main" id="{5B5F5BB5-B8A1-D103-D15D-1B70CB4ACC97}"/>
              </a:ext>
            </a:extLst>
          </p:cNvPr>
          <p:cNvSpPr txBox="1">
            <a:spLocks/>
          </p:cNvSpPr>
          <p:nvPr/>
        </p:nvSpPr>
        <p:spPr>
          <a:xfrm>
            <a:off x="112427" y="2241550"/>
            <a:ext cx="8915400" cy="3392375"/>
          </a:xfr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pt-BR" sz="2400" b="1" dirty="0">
                <a:latin typeface="+mj-lt"/>
              </a:rPr>
              <a:t> Prestação de contas final:</a:t>
            </a:r>
          </a:p>
          <a:p>
            <a:pPr lvl="1" algn="just"/>
            <a:r>
              <a:rPr lang="pt-BR" dirty="0">
                <a:latin typeface="+mj-lt"/>
              </a:rPr>
              <a:t>Não enviadas as PC finais, o candidato/partido será intimado para apresentação. Não sanado, terá a </a:t>
            </a:r>
            <a:r>
              <a:rPr lang="pt-BR" dirty="0">
                <a:solidFill>
                  <a:srgbClr val="FF0000"/>
                </a:solidFill>
                <a:latin typeface="+mj-lt"/>
              </a:rPr>
              <a:t>PC julgadas como não prestadas.</a:t>
            </a:r>
          </a:p>
          <a:p>
            <a:pPr lvl="1" algn="just"/>
            <a:endParaRPr lang="pt-BR" dirty="0">
              <a:latin typeface="+mj-lt"/>
            </a:endParaRPr>
          </a:p>
          <a:p>
            <a:pPr lvl="1" algn="just"/>
            <a:r>
              <a:rPr lang="pt-BR" dirty="0">
                <a:latin typeface="+mj-lt"/>
              </a:rPr>
              <a:t>Enviada a PC final no SPCE (contador), devem ser juntadas via </a:t>
            </a:r>
            <a:r>
              <a:rPr lang="pt-BR" dirty="0" err="1">
                <a:latin typeface="+mj-lt"/>
              </a:rPr>
              <a:t>Pje</a:t>
            </a:r>
            <a:r>
              <a:rPr lang="pt-BR" dirty="0">
                <a:latin typeface="+mj-lt"/>
              </a:rPr>
              <a:t> (advogado);</a:t>
            </a:r>
          </a:p>
          <a:p>
            <a:pPr lvl="1" algn="just"/>
            <a:endParaRPr lang="pt-BR" dirty="0">
              <a:latin typeface="+mj-lt"/>
            </a:endParaRPr>
          </a:p>
          <a:p>
            <a:pPr lvl="1" algn="just"/>
            <a:endParaRPr lang="pt-BR" dirty="0">
              <a:latin typeface="+mj-lt"/>
            </a:endParaRPr>
          </a:p>
        </p:txBody>
      </p:sp>
      <p:sp>
        <p:nvSpPr>
          <p:cNvPr id="4" name="CaixaDeTexto 3">
            <a:extLst>
              <a:ext uri="{FF2B5EF4-FFF2-40B4-BE49-F238E27FC236}">
                <a16:creationId xmlns:a16="http://schemas.microsoft.com/office/drawing/2014/main" id="{C4E90606-196E-943E-85AD-1D65C24A2D45}"/>
              </a:ext>
            </a:extLst>
          </p:cNvPr>
          <p:cNvSpPr txBox="1"/>
          <p:nvPr/>
        </p:nvSpPr>
        <p:spPr>
          <a:xfrm>
            <a:off x="4283439" y="5566510"/>
            <a:ext cx="4744388" cy="83099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pt-BR" sz="2400" dirty="0" err="1">
                <a:latin typeface="+mj-lt"/>
              </a:rPr>
              <a:t>Obs</a:t>
            </a:r>
            <a:r>
              <a:rPr lang="pt-BR" sz="2400" dirty="0">
                <a:latin typeface="+mj-lt"/>
              </a:rPr>
              <a:t>: apresentaremos um fluxo do processo da entrega final da PC</a:t>
            </a:r>
            <a:endParaRPr lang="pt-BR" sz="2400" dirty="0"/>
          </a:p>
        </p:txBody>
      </p:sp>
    </p:spTree>
    <p:extLst>
      <p:ext uri="{BB962C8B-B14F-4D97-AF65-F5344CB8AC3E}">
        <p14:creationId xmlns:p14="http://schemas.microsoft.com/office/powerpoint/2010/main" val="247130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BE3180-74A2-7952-0FCF-DB5AE54858B0}"/>
              </a:ext>
            </a:extLst>
          </p:cNvPr>
          <p:cNvSpPr txBox="1">
            <a:spLocks/>
          </p:cNvSpPr>
          <p:nvPr/>
        </p:nvSpPr>
        <p:spPr>
          <a:xfrm>
            <a:off x="-633161" y="323743"/>
            <a:ext cx="7543800" cy="763768"/>
          </a:xfr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sz="2400" dirty="0"/>
              <a:t>PRESTAÇÃO DE CONTAS: Elaboração da PC</a:t>
            </a:r>
            <a:br>
              <a:rPr lang="pt-BR" sz="2400" dirty="0"/>
            </a:br>
            <a:r>
              <a:rPr lang="pt-BR" sz="2400" dirty="0"/>
              <a:t>(Art. 53 a 56)</a:t>
            </a:r>
          </a:p>
        </p:txBody>
      </p:sp>
      <p:sp>
        <p:nvSpPr>
          <p:cNvPr id="3" name="Espaço Reservado para Conteúdo 2">
            <a:extLst>
              <a:ext uri="{FF2B5EF4-FFF2-40B4-BE49-F238E27FC236}">
                <a16:creationId xmlns:a16="http://schemas.microsoft.com/office/drawing/2014/main" id="{B48BC147-FD35-45F0-4067-D1F4081A7BCC}"/>
              </a:ext>
            </a:extLst>
          </p:cNvPr>
          <p:cNvSpPr txBox="1">
            <a:spLocks/>
          </p:cNvSpPr>
          <p:nvPr/>
        </p:nvSpPr>
        <p:spPr>
          <a:xfrm>
            <a:off x="114300" y="1732812"/>
            <a:ext cx="8915400" cy="3392375"/>
          </a:xfr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pt-BR" sz="2400" b="1" dirty="0">
                <a:latin typeface="+mj-lt"/>
              </a:rPr>
              <a:t> A PC final é composta de: </a:t>
            </a:r>
            <a:r>
              <a:rPr lang="pt-BR" sz="2400" dirty="0">
                <a:latin typeface="+mj-lt"/>
              </a:rPr>
              <a:t>qualificação do candidato, responsáveis, contador, advogado, recibos eleitorais, recursos financeiros arrecadados, receitas estimáveis, doações efetuadas, despesas (com documentos fiscais), sobras de campanha, dívida, eventos de promoção de candidatura, RONI, conciliação bancária, extrato bancário, comprovante de transferência de sobras de campanha, notas explicativas, etc.</a:t>
            </a:r>
          </a:p>
          <a:p>
            <a:pPr algn="just"/>
            <a:endParaRPr lang="pt-BR" sz="2400" dirty="0">
              <a:latin typeface="+mj-lt"/>
            </a:endParaRPr>
          </a:p>
          <a:p>
            <a:pPr algn="just"/>
            <a:r>
              <a:rPr lang="pt-BR" sz="2400" dirty="0">
                <a:latin typeface="+mj-lt"/>
              </a:rPr>
              <a:t>A </a:t>
            </a:r>
            <a:r>
              <a:rPr lang="pt-BR" sz="2400" b="1" dirty="0">
                <a:latin typeface="+mj-lt"/>
              </a:rPr>
              <a:t>documentação</a:t>
            </a:r>
            <a:r>
              <a:rPr lang="pt-BR" sz="2400" dirty="0">
                <a:latin typeface="+mj-lt"/>
              </a:rPr>
              <a:t> que deu suporte aos lançamentos na PC </a:t>
            </a:r>
            <a:r>
              <a:rPr lang="pt-BR" sz="2400" b="1" dirty="0">
                <a:latin typeface="+mj-lt"/>
              </a:rPr>
              <a:t>deve ser apresentada</a:t>
            </a:r>
            <a:r>
              <a:rPr lang="pt-BR" sz="2400" dirty="0">
                <a:latin typeface="+mj-lt"/>
              </a:rPr>
              <a:t>:</a:t>
            </a:r>
          </a:p>
          <a:p>
            <a:pPr lvl="1" algn="just"/>
            <a:r>
              <a:rPr lang="pt-BR" dirty="0">
                <a:latin typeface="+mj-lt"/>
              </a:rPr>
              <a:t>Digitalizados em PDF (OCR) pesquisável;</a:t>
            </a:r>
          </a:p>
          <a:p>
            <a:pPr lvl="1" algn="just"/>
            <a:r>
              <a:rPr lang="pt-BR" dirty="0">
                <a:latin typeface="+mj-lt"/>
              </a:rPr>
              <a:t>Arquivo com tamanho máximo de 10Mb;</a:t>
            </a:r>
          </a:p>
          <a:p>
            <a:pPr lvl="1" algn="just"/>
            <a:r>
              <a:rPr lang="pt-BR" dirty="0">
                <a:latin typeface="+mj-lt"/>
              </a:rPr>
              <a:t>Anexados no SPCE;</a:t>
            </a:r>
          </a:p>
          <a:p>
            <a:pPr lvl="1" algn="just"/>
            <a:endParaRPr lang="pt-BR" dirty="0">
              <a:latin typeface="+mj-lt"/>
            </a:endParaRPr>
          </a:p>
          <a:p>
            <a:pPr lvl="1" algn="just"/>
            <a:endParaRPr lang="pt-BR" dirty="0">
              <a:latin typeface="+mj-lt"/>
            </a:endParaRPr>
          </a:p>
        </p:txBody>
      </p:sp>
    </p:spTree>
    <p:extLst>
      <p:ext uri="{BB962C8B-B14F-4D97-AF65-F5344CB8AC3E}">
        <p14:creationId xmlns:p14="http://schemas.microsoft.com/office/powerpoint/2010/main" val="2640897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118DD0-7894-099E-91FA-AB4FA1EDDEB1}"/>
              </a:ext>
            </a:extLst>
          </p:cNvPr>
          <p:cNvSpPr txBox="1">
            <a:spLocks/>
          </p:cNvSpPr>
          <p:nvPr/>
        </p:nvSpPr>
        <p:spPr>
          <a:xfrm>
            <a:off x="-492484" y="305563"/>
            <a:ext cx="7543800" cy="763768"/>
          </a:xfr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sz="2400" dirty="0"/>
              <a:t>PRESTAÇÃO DE CONTAS: Comprovação de </a:t>
            </a:r>
          </a:p>
          <a:p>
            <a:pPr algn="ctr"/>
            <a:r>
              <a:rPr lang="pt-BR" sz="2400" dirty="0"/>
              <a:t>receita e despesas (Art. 57 a 61)</a:t>
            </a:r>
          </a:p>
        </p:txBody>
      </p:sp>
      <p:sp>
        <p:nvSpPr>
          <p:cNvPr id="3" name="Espaço Reservado para Conteúdo 2">
            <a:extLst>
              <a:ext uri="{FF2B5EF4-FFF2-40B4-BE49-F238E27FC236}">
                <a16:creationId xmlns:a16="http://schemas.microsoft.com/office/drawing/2014/main" id="{D9E6590B-D229-1ABD-A85F-D8A8E26CB5C8}"/>
              </a:ext>
            </a:extLst>
          </p:cNvPr>
          <p:cNvSpPr txBox="1">
            <a:spLocks/>
          </p:cNvSpPr>
          <p:nvPr/>
        </p:nvSpPr>
        <p:spPr>
          <a:xfrm>
            <a:off x="0" y="1327150"/>
            <a:ext cx="8915400" cy="3392375"/>
          </a:xfr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pt-BR" sz="2400" b="1" dirty="0">
                <a:latin typeface="+mj-lt"/>
              </a:rPr>
              <a:t> Documentos de arrecadação de recursos:</a:t>
            </a:r>
          </a:p>
          <a:p>
            <a:pPr lvl="1" algn="just"/>
            <a:r>
              <a:rPr lang="pt-BR" b="1" dirty="0">
                <a:latin typeface="+mj-lt"/>
              </a:rPr>
              <a:t>Financeiros: </a:t>
            </a:r>
            <a:r>
              <a:rPr lang="pt-BR" dirty="0">
                <a:latin typeface="+mj-lt"/>
              </a:rPr>
              <a:t>extrato bancário ou documento bancário que identifique CPF/CNPJ do doador;</a:t>
            </a:r>
            <a:endParaRPr lang="pt-BR" b="1" dirty="0">
              <a:latin typeface="+mj-lt"/>
            </a:endParaRPr>
          </a:p>
          <a:p>
            <a:pPr lvl="1" algn="just"/>
            <a:endParaRPr lang="pt-BR" b="1" dirty="0">
              <a:latin typeface="+mj-lt"/>
            </a:endParaRPr>
          </a:p>
          <a:p>
            <a:pPr lvl="1" algn="just"/>
            <a:r>
              <a:rPr lang="pt-BR" b="1" dirty="0">
                <a:latin typeface="+mj-lt"/>
              </a:rPr>
              <a:t>Estimáveis: </a:t>
            </a:r>
            <a:r>
              <a:rPr lang="pt-BR" dirty="0">
                <a:latin typeface="+mj-lt"/>
              </a:rPr>
              <a:t>Instrumento de doação (declaração), instrumento de cessão (termo), comprovante de propriedade do bem, comprovante que o serviço faz parte da atividade econômica do doador e avaliação de mercado do valor estimável.</a:t>
            </a:r>
          </a:p>
          <a:p>
            <a:pPr lvl="1" algn="just"/>
            <a:endParaRPr lang="pt-BR" b="1" dirty="0">
              <a:solidFill>
                <a:srgbClr val="FF0000"/>
              </a:solidFill>
              <a:latin typeface="+mj-lt"/>
            </a:endParaRPr>
          </a:p>
        </p:txBody>
      </p:sp>
    </p:spTree>
    <p:extLst>
      <p:ext uri="{BB962C8B-B14F-4D97-AF65-F5344CB8AC3E}">
        <p14:creationId xmlns:p14="http://schemas.microsoft.com/office/powerpoint/2010/main" val="1905178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427D0CC3-F7BF-62E5-987F-16AC5B234010}"/>
              </a:ext>
            </a:extLst>
          </p:cNvPr>
          <p:cNvSpPr txBox="1"/>
          <p:nvPr/>
        </p:nvSpPr>
        <p:spPr>
          <a:xfrm>
            <a:off x="147710" y="2757272"/>
            <a:ext cx="8848579" cy="341632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pt-BR" sz="2400" dirty="0">
                <a:solidFill>
                  <a:srgbClr val="000000"/>
                </a:solidFill>
                <a:latin typeface="Arial" panose="020B0604020202020204" pitchFamily="34" charset="0"/>
              </a:rPr>
              <a:t>I - a cessão de bens móveis, limitada ao valor de R$ 4.000,00 por pessoa cedente; </a:t>
            </a:r>
          </a:p>
          <a:p>
            <a:pPr algn="just"/>
            <a:r>
              <a:rPr lang="pt-BR" sz="2400" dirty="0">
                <a:solidFill>
                  <a:srgbClr val="000000"/>
                </a:solidFill>
                <a:latin typeface="Arial" panose="020B0604020202020204" pitchFamily="34" charset="0"/>
              </a:rPr>
              <a:t>II - doações estimáveis entre candidatos ou partidos decorrentes do uso comum (sede, manutenção e material gráfico), cujo gasto deverá ser registrado na prestação de contas do responsável pelo pagamento da despesa. </a:t>
            </a:r>
          </a:p>
          <a:p>
            <a:pPr algn="just"/>
            <a:r>
              <a:rPr lang="pt-BR" sz="2400" dirty="0">
                <a:solidFill>
                  <a:srgbClr val="000000"/>
                </a:solidFill>
                <a:latin typeface="Arial" panose="020B0604020202020204" pitchFamily="34" charset="0"/>
              </a:rPr>
              <a:t>III - a cessão de automóvel de propriedade do candidato, do cônjuge e de seus parentes até o terceiro grau para seu uso pessoal durante a campanha. </a:t>
            </a:r>
            <a:endParaRPr lang="pt-BR" sz="2400" dirty="0"/>
          </a:p>
        </p:txBody>
      </p:sp>
      <p:sp>
        <p:nvSpPr>
          <p:cNvPr id="3" name="CaixaDeTexto 2">
            <a:extLst>
              <a:ext uri="{FF2B5EF4-FFF2-40B4-BE49-F238E27FC236}">
                <a16:creationId xmlns:a16="http://schemas.microsoft.com/office/drawing/2014/main" id="{0177F5E4-CEB0-286B-5641-0E3514F8DD7E}"/>
              </a:ext>
            </a:extLst>
          </p:cNvPr>
          <p:cNvSpPr txBox="1"/>
          <p:nvPr/>
        </p:nvSpPr>
        <p:spPr>
          <a:xfrm>
            <a:off x="147710" y="1350498"/>
            <a:ext cx="8848579" cy="1200329"/>
          </a:xfrm>
          <a:prstGeom prst="rect">
            <a:avLst/>
          </a:prstGeom>
          <a:noFill/>
        </p:spPr>
        <p:txBody>
          <a:bodyPr wrap="square" rtlCol="0">
            <a:spAutoFit/>
          </a:bodyPr>
          <a:lstStyle/>
          <a:p>
            <a:pPr algn="just"/>
            <a:r>
              <a:rPr lang="pt-BR" sz="2400" b="1" dirty="0">
                <a:solidFill>
                  <a:srgbClr val="FF0000"/>
                </a:solidFill>
              </a:rPr>
              <a:t>Exceção: ficam dispensadas de comprovação (mas com registro obrigatório).</a:t>
            </a:r>
          </a:p>
          <a:p>
            <a:pPr algn="just"/>
            <a:endParaRPr lang="pt-BR" sz="2400" dirty="0"/>
          </a:p>
        </p:txBody>
      </p:sp>
    </p:spTree>
    <p:extLst>
      <p:ext uri="{BB962C8B-B14F-4D97-AF65-F5344CB8AC3E}">
        <p14:creationId xmlns:p14="http://schemas.microsoft.com/office/powerpoint/2010/main" val="2656542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406DC0-D5B0-BE5C-A9B3-C52D90D6996D}"/>
              </a:ext>
            </a:extLst>
          </p:cNvPr>
          <p:cNvSpPr txBox="1">
            <a:spLocks/>
          </p:cNvSpPr>
          <p:nvPr/>
        </p:nvSpPr>
        <p:spPr>
          <a:xfrm>
            <a:off x="-590957" y="460307"/>
            <a:ext cx="7543800" cy="763768"/>
          </a:xfr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sz="2400" dirty="0"/>
              <a:t>PRESTAÇÃO DE CONTAS: Comprovação de </a:t>
            </a:r>
          </a:p>
          <a:p>
            <a:pPr algn="ctr"/>
            <a:r>
              <a:rPr lang="pt-BR" sz="2400" dirty="0"/>
              <a:t>receita e despesas (Art. 57 a 61)</a:t>
            </a:r>
          </a:p>
        </p:txBody>
      </p:sp>
      <p:sp>
        <p:nvSpPr>
          <p:cNvPr id="3" name="Espaço Reservado para Conteúdo 2">
            <a:extLst>
              <a:ext uri="{FF2B5EF4-FFF2-40B4-BE49-F238E27FC236}">
                <a16:creationId xmlns:a16="http://schemas.microsoft.com/office/drawing/2014/main" id="{A10AAB3A-E80A-9750-6D86-37E4CEC78BFC}"/>
              </a:ext>
            </a:extLst>
          </p:cNvPr>
          <p:cNvSpPr txBox="1">
            <a:spLocks/>
          </p:cNvSpPr>
          <p:nvPr/>
        </p:nvSpPr>
        <p:spPr>
          <a:xfrm>
            <a:off x="-12423" y="1524097"/>
            <a:ext cx="8915400" cy="3392375"/>
          </a:xfr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36922" lvl="1" indent="-136922" algn="just"/>
            <a:r>
              <a:rPr lang="pt-BR" b="1" dirty="0">
                <a:latin typeface="+mj-lt"/>
              </a:rPr>
              <a:t> Documentos de comprovação de despesas:</a:t>
            </a:r>
          </a:p>
          <a:p>
            <a:pPr lvl="1" algn="just"/>
            <a:r>
              <a:rPr lang="pt-BR" b="1" dirty="0">
                <a:latin typeface="+mj-lt"/>
              </a:rPr>
              <a:t>Financeiros:</a:t>
            </a:r>
            <a:r>
              <a:rPr lang="pt-BR" dirty="0">
                <a:latin typeface="+mj-lt"/>
              </a:rPr>
              <a:t> documento fiscal (NF), contrato (aditivos e </a:t>
            </a:r>
            <a:r>
              <a:rPr lang="pt-BR" dirty="0" err="1">
                <a:latin typeface="+mj-lt"/>
              </a:rPr>
              <a:t>distratos</a:t>
            </a:r>
            <a:r>
              <a:rPr lang="pt-BR" dirty="0">
                <a:latin typeface="+mj-lt"/>
              </a:rPr>
              <a:t>), comprovante de entrega do material, comprovante de pagamento (TED, cópia de cheque nominal e cruzado, comprovante de débito em conta, PIX </a:t>
            </a:r>
            <a:r>
              <a:rPr lang="pt-BR" dirty="0">
                <a:solidFill>
                  <a:srgbClr val="FF0000"/>
                </a:solidFill>
                <a:latin typeface="+mj-lt"/>
              </a:rPr>
              <a:t>[vinculado ao CPF ou CNPJ] </a:t>
            </a:r>
            <a:r>
              <a:rPr lang="pt-BR" dirty="0">
                <a:latin typeface="+mj-lt"/>
              </a:rPr>
              <a:t>e recibos).</a:t>
            </a:r>
          </a:p>
        </p:txBody>
      </p:sp>
      <p:sp>
        <p:nvSpPr>
          <p:cNvPr id="4" name="CaixaDeTexto 3">
            <a:extLst>
              <a:ext uri="{FF2B5EF4-FFF2-40B4-BE49-F238E27FC236}">
                <a16:creationId xmlns:a16="http://schemas.microsoft.com/office/drawing/2014/main" id="{A457DF59-DCB6-D6DA-36DB-00062BA86914}"/>
              </a:ext>
            </a:extLst>
          </p:cNvPr>
          <p:cNvSpPr txBox="1"/>
          <p:nvPr/>
        </p:nvSpPr>
        <p:spPr>
          <a:xfrm>
            <a:off x="2699860" y="4131642"/>
            <a:ext cx="6203117" cy="156966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pt-BR" sz="2400" dirty="0">
                <a:solidFill>
                  <a:srgbClr val="000000"/>
                </a:solidFill>
                <a:latin typeface="Arial" panose="020B0604020202020204" pitchFamily="34" charset="0"/>
              </a:rPr>
              <a:t>A Justiça Eleitoral pode exigir do candidato a apresentação de documentos comprobatórios da respectiva origem e disponibilidade. </a:t>
            </a:r>
            <a:endParaRPr lang="pt-BR" sz="2400" dirty="0"/>
          </a:p>
        </p:txBody>
      </p:sp>
    </p:spTree>
    <p:extLst>
      <p:ext uri="{BB962C8B-B14F-4D97-AF65-F5344CB8AC3E}">
        <p14:creationId xmlns:p14="http://schemas.microsoft.com/office/powerpoint/2010/main" val="3009005980"/>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159</TotalTime>
  <Words>1587</Words>
  <Application>Microsoft Office PowerPoint</Application>
  <PresentationFormat>Apresentação na tela (4:3)</PresentationFormat>
  <Paragraphs>134</Paragraphs>
  <Slides>21</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21</vt:i4>
      </vt:variant>
    </vt:vector>
  </HeadingPairs>
  <TitlesOfParts>
    <vt:vector size="25" baseType="lpstr">
      <vt:lpstr>Arial</vt:lpstr>
      <vt:lpstr>Calibri</vt:lpstr>
      <vt:lpstr>Calibri Light</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Thiago Luis Gomes</dc:creator>
  <cp:lastModifiedBy>Guilherme Guimarães</cp:lastModifiedBy>
  <cp:revision>20</cp:revision>
  <dcterms:created xsi:type="dcterms:W3CDTF">2022-01-11T15:09:17Z</dcterms:created>
  <dcterms:modified xsi:type="dcterms:W3CDTF">2022-06-07T18:14:13Z</dcterms:modified>
</cp:coreProperties>
</file>